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68" r:id="rId4"/>
    <p:sldId id="334" r:id="rId5"/>
    <p:sldId id="390" r:id="rId6"/>
    <p:sldId id="266" r:id="rId7"/>
    <p:sldId id="347" r:id="rId8"/>
    <p:sldId id="258" r:id="rId9"/>
    <p:sldId id="395" r:id="rId10"/>
    <p:sldId id="341" r:id="rId11"/>
    <p:sldId id="342" r:id="rId12"/>
    <p:sldId id="440" r:id="rId13"/>
    <p:sldId id="391" r:id="rId14"/>
    <p:sldId id="260" r:id="rId15"/>
    <p:sldId id="392" r:id="rId16"/>
    <p:sldId id="393" r:id="rId17"/>
    <p:sldId id="394" r:id="rId18"/>
    <p:sldId id="437" r:id="rId19"/>
    <p:sldId id="465" r:id="rId20"/>
    <p:sldId id="396" r:id="rId21"/>
    <p:sldId id="411" r:id="rId22"/>
    <p:sldId id="412" r:id="rId23"/>
    <p:sldId id="413" r:id="rId24"/>
    <p:sldId id="414" r:id="rId25"/>
    <p:sldId id="466" r:id="rId26"/>
    <p:sldId id="467" r:id="rId27"/>
    <p:sldId id="417" r:id="rId28"/>
    <p:sldId id="400" r:id="rId29"/>
    <p:sldId id="401" r:id="rId30"/>
    <p:sldId id="402" r:id="rId31"/>
    <p:sldId id="468" r:id="rId32"/>
    <p:sldId id="469" r:id="rId33"/>
    <p:sldId id="438" r:id="rId34"/>
    <p:sldId id="488" r:id="rId35"/>
    <p:sldId id="489" r:id="rId36"/>
    <p:sldId id="490" r:id="rId37"/>
    <p:sldId id="491" r:id="rId38"/>
    <p:sldId id="492" r:id="rId39"/>
    <p:sldId id="388" r:id="rId40"/>
    <p:sldId id="389" r:id="rId41"/>
    <p:sldId id="493" r:id="rId42"/>
    <p:sldId id="494" r:id="rId43"/>
    <p:sldId id="495" r:id="rId44"/>
    <p:sldId id="398" r:id="rId45"/>
    <p:sldId id="496" r:id="rId46"/>
    <p:sldId id="439" r:id="rId47"/>
    <p:sldId id="470" r:id="rId48"/>
    <p:sldId id="471" r:id="rId49"/>
    <p:sldId id="472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480" r:id="rId58"/>
    <p:sldId id="481" r:id="rId59"/>
    <p:sldId id="482" r:id="rId60"/>
    <p:sldId id="483" r:id="rId61"/>
    <p:sldId id="484" r:id="rId62"/>
    <p:sldId id="485" r:id="rId63"/>
    <p:sldId id="486" r:id="rId64"/>
    <p:sldId id="487" r:id="rId65"/>
  </p:sldIdLst>
  <p:sldSz cx="18288000" cy="10287000"/>
  <p:notesSz cx="10287000" cy="18288000"/>
  <p:embeddedFontLst>
    <p:embeddedFont>
      <p:font typeface="맑은 고딕" panose="020B0503020000020004" pitchFamily="50" charset="-127"/>
      <p:regular r:id="rId67"/>
      <p:bold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B73"/>
    <a:srgbClr val="3F4870"/>
    <a:srgbClr val="FFFFFF"/>
    <a:srgbClr val="787B89"/>
    <a:srgbClr val="486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4" autoAdjust="0"/>
    <p:restoredTop sz="80631" autoAdjust="0"/>
  </p:normalViewPr>
  <p:slideViewPr>
    <p:cSldViewPr>
      <p:cViewPr varScale="1">
        <p:scale>
          <a:sx n="42" d="100"/>
          <a:sy n="42" d="100"/>
        </p:scale>
        <p:origin x="1050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7" d="100"/>
          <a:sy n="37" d="100"/>
        </p:scale>
        <p:origin x="340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FD871-D4DA-408B-A305-0F5E28231B31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FD05D-692A-4BF4-AC1C-4FD6E8FF0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1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8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38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96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784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40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716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33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228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910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47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826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298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90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616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364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665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069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520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798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298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29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85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198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149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498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5877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21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681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5487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485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592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136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136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235" cy="720153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23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339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0395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3600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051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5015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235" cy="720153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4688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235" cy="720153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1491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34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429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235" cy="720153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517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383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870" cy="720217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7992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30235" cy="720153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5828030" y="17372330"/>
            <a:ext cx="4458335" cy="91630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928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43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FD05D-692A-4BF4-AC1C-4FD6E8FF0A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2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6FD05D-692A-4BF4-AC1C-4FD6E8FF0A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77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4133C88D-F495-A577-F62C-4031F5999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D4FD6009-21CB-331C-2BEB-B9A306AF7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29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37525922-EB17-4CEB-8FE2-E234D478EA8C}"/>
              </a:ext>
            </a:extLst>
          </p:cNvPr>
          <p:cNvSpPr/>
          <p:nvPr userDrawn="1"/>
        </p:nvSpPr>
        <p:spPr>
          <a:xfrm>
            <a:off x="1" y="3543300"/>
            <a:ext cx="18287999" cy="320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A0D5A86-3F87-4A81-BB86-8F3A92B48B5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301044" y="4"/>
            <a:ext cx="9986960" cy="10286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4E88673-5156-AE43-6156-B5296F74F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46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4FFFF5D-7118-DB4E-916F-D9A276468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58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C8FE1D-79E2-46F2-A8B6-6C78672F327D}"/>
              </a:ext>
            </a:extLst>
          </p:cNvPr>
          <p:cNvGrpSpPr/>
          <p:nvPr userDrawn="1"/>
        </p:nvGrpSpPr>
        <p:grpSpPr>
          <a:xfrm>
            <a:off x="1062260" y="2756390"/>
            <a:ext cx="7898862" cy="433989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8A6FBC-D138-4F68-8A66-6E140347BA7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>
                <a:latin typeface="맑은 고딕" panose="020B0503020000020004" pitchFamily="50" charset="-127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A9BC29C-363B-4E11-AE59-9B8AAF5C10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>
                <a:latin typeface="맑은 고딕" panose="020B0503020000020004" pitchFamily="50" charset="-127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3A5DD8-C9B2-4827-81BA-376D44C24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>
                <a:latin typeface="맑은 고딕" panose="020B0503020000020004" pitchFamily="50" charset="-127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A37AE-39E9-4D86-94AD-C2DF9612C22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>
                <a:latin typeface="맑은 고딕" panose="020B0503020000020004" pitchFamily="50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3D1B-1190-4201-B038-EDF09CD8289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D3F652-9B66-42B3-B6EC-DAEA0D47965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5A6EA0-151B-4595-A461-6347C38766F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68BE3A1-6A36-4CE5-A7E6-FF4ADB32DF5D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970F8-1E52-4708-BA1F-38BF455DB26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881DEA5-6B95-4385-A6A3-016D173CAE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B77DDC-56D9-47AB-B71C-B5E868AA00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E28E60-5E1A-43CA-A023-D7251390EE6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865A037-79E3-43C4-A726-58CEE97F8C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81497" y="2965269"/>
            <a:ext cx="5773784" cy="34747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0C124E-AC53-4C85-B016-9400226359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2FAC01E1-9B4C-80F0-F9FB-A09E0F349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22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B6A6335-F39D-0C7F-3D24-214725BC1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553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765604" y="0"/>
            <a:ext cx="6522396" cy="1028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92DE966C-3FE1-3164-9649-8F302736C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57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F0D15-4BB1-408E-A5FC-CFF220228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-702097"/>
            <a:ext cx="6165029" cy="584559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5ECB00-AF83-443E-9AE7-961C16032659}"/>
              </a:ext>
            </a:extLst>
          </p:cNvPr>
          <p:cNvSpPr/>
          <p:nvPr userDrawn="1"/>
        </p:nvSpPr>
        <p:spPr>
          <a:xfrm>
            <a:off x="14013155" y="68333"/>
            <a:ext cx="4505163" cy="4505163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BED7D0-BE93-4317-824C-6DD1CC483554}"/>
              </a:ext>
            </a:extLst>
          </p:cNvPr>
          <p:cNvSpPr/>
          <p:nvPr userDrawn="1"/>
        </p:nvSpPr>
        <p:spPr>
          <a:xfrm>
            <a:off x="-1001736" y="4494008"/>
            <a:ext cx="3590007" cy="3590007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175114-E625-440B-9D45-C7FECD32D84F}"/>
              </a:ext>
            </a:extLst>
          </p:cNvPr>
          <p:cNvSpPr/>
          <p:nvPr userDrawn="1"/>
        </p:nvSpPr>
        <p:spPr>
          <a:xfrm>
            <a:off x="9207758" y="7397693"/>
            <a:ext cx="2642240" cy="2637633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F7B0E0-0A58-4E60-8B37-65D6CF8ACF1E}"/>
              </a:ext>
            </a:extLst>
          </p:cNvPr>
          <p:cNvSpPr/>
          <p:nvPr userDrawn="1"/>
        </p:nvSpPr>
        <p:spPr>
          <a:xfrm rot="13518210" flipH="1">
            <a:off x="13784902" y="1705976"/>
            <a:ext cx="1232405" cy="7663164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51486E-3E22-42E9-9265-A62EF3AE4503}"/>
              </a:ext>
            </a:extLst>
          </p:cNvPr>
          <p:cNvSpPr/>
          <p:nvPr userDrawn="1"/>
        </p:nvSpPr>
        <p:spPr>
          <a:xfrm rot="2667893" flipH="1">
            <a:off x="8110108" y="-2643102"/>
            <a:ext cx="1232405" cy="7663164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1999-5F04-4AB2-B1A4-94D813065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15" y="4117041"/>
            <a:ext cx="5601375" cy="5311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35CA-BC26-4AD8-A22E-1ADC79CFE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03" y="-2121423"/>
            <a:ext cx="5601375" cy="5311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E4871-F2F2-4806-B2A4-7B4E17D49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05" y="5698138"/>
            <a:ext cx="6165029" cy="5845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48A5E-2C17-44D0-A274-9C818DA9A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626" y="5698137"/>
            <a:ext cx="5296653" cy="502221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988820-EC8E-4E5E-B405-6369C94FB696}"/>
              </a:ext>
            </a:extLst>
          </p:cNvPr>
          <p:cNvSpPr/>
          <p:nvPr userDrawn="1"/>
        </p:nvSpPr>
        <p:spPr>
          <a:xfrm rot="2667893" flipH="1">
            <a:off x="6386443" y="-940533"/>
            <a:ext cx="1232405" cy="7663164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4C216-B859-4332-89DD-FDAB18587912}"/>
              </a:ext>
            </a:extLst>
          </p:cNvPr>
          <p:cNvSpPr/>
          <p:nvPr userDrawn="1"/>
        </p:nvSpPr>
        <p:spPr>
          <a:xfrm rot="2667893" flipH="1">
            <a:off x="15323371" y="3098909"/>
            <a:ext cx="1232405" cy="7663164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C30EF-40BC-43EA-9DFB-F9D15A22EB5E}"/>
              </a:ext>
            </a:extLst>
          </p:cNvPr>
          <p:cNvSpPr/>
          <p:nvPr userDrawn="1"/>
        </p:nvSpPr>
        <p:spPr>
          <a:xfrm rot="2703270">
            <a:off x="4082944" y="1187455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E1840-583E-492F-A9C7-78CB38D18A57}"/>
              </a:ext>
            </a:extLst>
          </p:cNvPr>
          <p:cNvSpPr/>
          <p:nvPr userDrawn="1"/>
        </p:nvSpPr>
        <p:spPr>
          <a:xfrm rot="2703270">
            <a:off x="1548598" y="5336667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B742EA-776C-4729-BC4C-D8246D495CCF}"/>
              </a:ext>
            </a:extLst>
          </p:cNvPr>
          <p:cNvSpPr/>
          <p:nvPr userDrawn="1"/>
        </p:nvSpPr>
        <p:spPr>
          <a:xfrm rot="2703270">
            <a:off x="12870829" y="4176453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FB9170-ED31-4166-B8AF-844A796082C3}"/>
              </a:ext>
            </a:extLst>
          </p:cNvPr>
          <p:cNvSpPr/>
          <p:nvPr userDrawn="1"/>
        </p:nvSpPr>
        <p:spPr>
          <a:xfrm rot="2703270">
            <a:off x="16776395" y="-296117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40AEF0-AD3C-429C-8967-68D41060DDA9}"/>
              </a:ext>
            </a:extLst>
          </p:cNvPr>
          <p:cNvSpPr/>
          <p:nvPr userDrawn="1"/>
        </p:nvSpPr>
        <p:spPr>
          <a:xfrm rot="2703270">
            <a:off x="6227851" y="8373263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CBDFD1-2932-4D6D-8A90-D0F5DC3C67AE}"/>
              </a:ext>
            </a:extLst>
          </p:cNvPr>
          <p:cNvSpPr/>
          <p:nvPr userDrawn="1"/>
        </p:nvSpPr>
        <p:spPr>
          <a:xfrm rot="2703270">
            <a:off x="10738775" y="327218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46355A-3E04-49FD-9F09-AAAB3DB0E418}"/>
              </a:ext>
            </a:extLst>
          </p:cNvPr>
          <p:cNvSpPr/>
          <p:nvPr userDrawn="1"/>
        </p:nvSpPr>
        <p:spPr>
          <a:xfrm rot="2703270">
            <a:off x="16134457" y="7464779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09C4469-3F84-4E19-A632-E543A5FDD884}"/>
              </a:ext>
            </a:extLst>
          </p:cNvPr>
          <p:cNvSpPr/>
          <p:nvPr userDrawn="1"/>
        </p:nvSpPr>
        <p:spPr>
          <a:xfrm>
            <a:off x="2911121" y="9226035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BF49C44-3383-44DC-8036-8DC2B11ACB1A}"/>
              </a:ext>
            </a:extLst>
          </p:cNvPr>
          <p:cNvSpPr/>
          <p:nvPr userDrawn="1"/>
        </p:nvSpPr>
        <p:spPr>
          <a:xfrm>
            <a:off x="7798154" y="8494142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6346EE-F1B7-4796-AFA9-AAE048AA3364}"/>
              </a:ext>
            </a:extLst>
          </p:cNvPr>
          <p:cNvSpPr/>
          <p:nvPr userDrawn="1"/>
        </p:nvSpPr>
        <p:spPr>
          <a:xfrm>
            <a:off x="13635773" y="568206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E5F236-BD77-4630-A734-050F06B94A2D}"/>
              </a:ext>
            </a:extLst>
          </p:cNvPr>
          <p:cNvSpPr/>
          <p:nvPr userDrawn="1"/>
        </p:nvSpPr>
        <p:spPr>
          <a:xfrm>
            <a:off x="7107584" y="1094035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C89DEA56-42C4-43A8-B485-A905F2F9EF8D}"/>
              </a:ext>
            </a:extLst>
          </p:cNvPr>
          <p:cNvSpPr/>
          <p:nvPr userDrawn="1"/>
        </p:nvSpPr>
        <p:spPr>
          <a:xfrm>
            <a:off x="15750207" y="5826728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841ACCCA-100D-4216-8EA1-A5CC63045609}"/>
              </a:ext>
            </a:extLst>
          </p:cNvPr>
          <p:cNvSpPr/>
          <p:nvPr userDrawn="1"/>
        </p:nvSpPr>
        <p:spPr>
          <a:xfrm>
            <a:off x="14013155" y="9378108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5C224AA-96FF-425B-A723-6682BE2E1056}"/>
              </a:ext>
            </a:extLst>
          </p:cNvPr>
          <p:cNvSpPr/>
          <p:nvPr userDrawn="1"/>
        </p:nvSpPr>
        <p:spPr>
          <a:xfrm>
            <a:off x="1296848" y="5040140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60D8E5-FE2C-4BE4-8D5F-4E1953E01D04}"/>
              </a:ext>
            </a:extLst>
          </p:cNvPr>
          <p:cNvSpPr/>
          <p:nvPr userDrawn="1"/>
        </p:nvSpPr>
        <p:spPr>
          <a:xfrm>
            <a:off x="4618679" y="-1658079"/>
            <a:ext cx="3620309" cy="3606890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97C38898-B5C6-2528-9D4F-00B04173F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140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830AA-5FA6-4CD4-AD75-FEFC4B01915A}"/>
              </a:ext>
            </a:extLst>
          </p:cNvPr>
          <p:cNvGrpSpPr/>
          <p:nvPr userDrawn="1"/>
        </p:nvGrpSpPr>
        <p:grpSpPr>
          <a:xfrm flipV="1">
            <a:off x="-2305083" y="-2212207"/>
            <a:ext cx="10451519" cy="14268287"/>
            <a:chOff x="-1484471" y="-860850"/>
            <a:chExt cx="6967679" cy="95121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A2486D-8BCE-4F5C-8CAA-C5764F13D2C0}"/>
                </a:ext>
              </a:extLst>
            </p:cNvPr>
            <p:cNvGrpSpPr/>
            <p:nvPr userDrawn="1"/>
          </p:nvGrpSpPr>
          <p:grpSpPr>
            <a:xfrm rot="16200000">
              <a:off x="-1510142" y="1657990"/>
              <a:ext cx="7019022" cy="6967679"/>
              <a:chOff x="-1454130" y="-1334460"/>
              <a:chExt cx="7019022" cy="6967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F71EB0B-9497-409F-8497-D05944EED268}"/>
                  </a:ext>
                </a:extLst>
              </p:cNvPr>
              <p:cNvSpPr/>
              <p:nvPr userDrawn="1"/>
            </p:nvSpPr>
            <p:spPr>
              <a:xfrm>
                <a:off x="-1166340" y="2200772"/>
                <a:ext cx="2393338" cy="23933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DDDF61-AF37-4CDD-91B7-E8FD97EB7F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756FA6-95F9-4A5F-8874-D3AE77F87B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D9175-806D-444B-843C-8D6D1A2B8B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EE53EEA-8096-4336-BF8C-013228CF2A7B}"/>
                  </a:ext>
                </a:extLst>
              </p:cNvPr>
              <p:cNvSpPr/>
              <p:nvPr userDrawn="1"/>
            </p:nvSpPr>
            <p:spPr>
              <a:xfrm rot="2667893" flipH="1">
                <a:off x="3776991" y="-1279263"/>
                <a:ext cx="821603" cy="51087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3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100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540C4DE-A5C4-491B-85D8-7A083DE9DB85}"/>
                  </a:ext>
                </a:extLst>
              </p:cNvPr>
              <p:cNvSpPr/>
              <p:nvPr userDrawn="1"/>
            </p:nvSpPr>
            <p:spPr>
              <a:xfrm rot="2703270">
                <a:off x="2139106" y="-351276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C197359-984C-46D0-8A51-B98CB1D4D2F3}"/>
                  </a:ext>
                </a:extLst>
              </p:cNvPr>
              <p:cNvSpPr/>
              <p:nvPr userDrawn="1"/>
            </p:nvSpPr>
            <p:spPr>
              <a:xfrm rot="2703270">
                <a:off x="533882" y="2762545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413640F-302A-4F0D-BB79-E28A5E756CB0}"/>
                  </a:ext>
                </a:extLst>
              </p:cNvPr>
              <p:cNvSpPr/>
              <p:nvPr userDrawn="1"/>
            </p:nvSpPr>
            <p:spPr>
              <a:xfrm rot="2703270">
                <a:off x="295353" y="154282"/>
                <a:ext cx="47625" cy="14597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1F0A2C54-CDD2-4AED-8188-711E2B556ED7}"/>
                  </a:ext>
                </a:extLst>
              </p:cNvPr>
              <p:cNvSpPr/>
              <p:nvPr userDrawn="1"/>
            </p:nvSpPr>
            <p:spPr>
              <a:xfrm>
                <a:off x="2747827" y="1763993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75ED3DF4-C9D6-4BB6-A2B9-E5CA4FA70BFB}"/>
                  </a:ext>
                </a:extLst>
              </p:cNvPr>
              <p:cNvSpPr/>
              <p:nvPr userDrawn="1"/>
            </p:nvSpPr>
            <p:spPr>
              <a:xfrm>
                <a:off x="3350683" y="647436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6ADB9004-20CC-4775-A94C-01AF85407695}"/>
                  </a:ext>
                </a:extLst>
              </p:cNvPr>
              <p:cNvSpPr/>
              <p:nvPr userDrawn="1"/>
            </p:nvSpPr>
            <p:spPr>
              <a:xfrm>
                <a:off x="366049" y="2564860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AE17066-8B58-479D-ADC0-C0AE3E0C1818}"/>
                  </a:ext>
                </a:extLst>
              </p:cNvPr>
              <p:cNvSpPr/>
              <p:nvPr userDrawn="1"/>
            </p:nvSpPr>
            <p:spPr>
              <a:xfrm>
                <a:off x="2248959" y="-1025564"/>
                <a:ext cx="2413539" cy="2404593"/>
              </a:xfrm>
              <a:custGeom>
                <a:avLst/>
                <a:gdLst>
                  <a:gd name="connsiteX0" fmla="*/ 1501721 w 2413539"/>
                  <a:gd name="connsiteY0" fmla="*/ 0 h 2404593"/>
                  <a:gd name="connsiteX1" fmla="*/ 2341348 w 2413539"/>
                  <a:gd name="connsiteY1" fmla="*/ 256470 h 2404593"/>
                  <a:gd name="connsiteX2" fmla="*/ 2413539 w 2413539"/>
                  <a:gd name="connsiteY2" fmla="*/ 310454 h 2404593"/>
                  <a:gd name="connsiteX3" fmla="*/ 303764 w 2413539"/>
                  <a:gd name="connsiteY3" fmla="*/ 2404593 h 2404593"/>
                  <a:gd name="connsiteX4" fmla="*/ 256470 w 2413539"/>
                  <a:gd name="connsiteY4" fmla="*/ 2341348 h 2404593"/>
                  <a:gd name="connsiteX5" fmla="*/ 0 w 2413539"/>
                  <a:gd name="connsiteY5" fmla="*/ 1501721 h 2404593"/>
                  <a:gd name="connsiteX6" fmla="*/ 1501721 w 2413539"/>
                  <a:gd name="connsiteY6" fmla="*/ 0 h 240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539" h="2404593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7B0D4A-E3C1-4B7D-8088-814C22F0A19F}"/>
                </a:ext>
              </a:extLst>
            </p:cNvPr>
            <p:cNvGrpSpPr/>
            <p:nvPr userDrawn="1"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FEE50B-8E3D-46B2-8EA0-62CF7EFC67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85B9006B-48FC-4507-B2E2-05BA6E61F230}"/>
                  </a:ext>
                </a:extLst>
              </p:cNvPr>
              <p:cNvSpPr/>
              <p:nvPr userDrawn="1"/>
            </p:nvSpPr>
            <p:spPr>
              <a:xfrm rot="5400000">
                <a:off x="2094522" y="6103468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8FD8C2B-CF95-4359-8C9B-66F6DEF41BC2}"/>
                  </a:ext>
                </a:extLst>
              </p:cNvPr>
              <p:cNvSpPr/>
              <p:nvPr userDrawn="1"/>
            </p:nvSpPr>
            <p:spPr>
              <a:xfrm rot="5400000">
                <a:off x="1829106" y="5091582"/>
                <a:ext cx="1761493" cy="1758422"/>
              </a:xfrm>
              <a:custGeom>
                <a:avLst/>
                <a:gdLst>
                  <a:gd name="connsiteX0" fmla="*/ 1196669 w 1761493"/>
                  <a:gd name="connsiteY0" fmla="*/ 0 h 1758422"/>
                  <a:gd name="connsiteX1" fmla="*/ 1662467 w 1761493"/>
                  <a:gd name="connsiteY1" fmla="*/ 94040 h 1758422"/>
                  <a:gd name="connsiteX2" fmla="*/ 1761493 w 1761493"/>
                  <a:gd name="connsiteY2" fmla="*/ 141744 h 1758422"/>
                  <a:gd name="connsiteX3" fmla="*/ 140264 w 1761493"/>
                  <a:gd name="connsiteY3" fmla="*/ 1758422 h 1758422"/>
                  <a:gd name="connsiteX4" fmla="*/ 94040 w 1761493"/>
                  <a:gd name="connsiteY4" fmla="*/ 1662467 h 1758422"/>
                  <a:gd name="connsiteX5" fmla="*/ 0 w 1761493"/>
                  <a:gd name="connsiteY5" fmla="*/ 1196669 h 1758422"/>
                  <a:gd name="connsiteX6" fmla="*/ 1196669 w 1761493"/>
                  <a:gd name="connsiteY6" fmla="*/ 0 h 175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493" h="1758422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07CB7B1-F420-416D-8B5A-CDA12EF282E8}"/>
                  </a:ext>
                </a:extLst>
              </p:cNvPr>
              <p:cNvSpPr/>
              <p:nvPr userDrawn="1"/>
            </p:nvSpPr>
            <p:spPr>
              <a:xfrm rot="8103270">
                <a:off x="3096259" y="4960806"/>
                <a:ext cx="47625" cy="21945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24457BF4-2C8F-B393-819F-8B5A197ED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72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49872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1D04AD38-F87A-72E1-DD30-4A3028C9F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987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185217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31016" y="1697387"/>
            <a:ext cx="5341151" cy="8103842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 dirty="0">
              <a:latin typeface="맑은 고딕" panose="020B0503020000020004" pitchFamily="50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797900" y="2021250"/>
            <a:ext cx="230802" cy="75228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585766" y="1914980"/>
            <a:ext cx="1028774" cy="1027722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1067556" y="2478906"/>
            <a:ext cx="334837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You can Resize without losing quality</a:t>
            </a:r>
            <a:endParaRPr lang="ko-KR" altLang="en-US" sz="2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1067556" y="3214280"/>
            <a:ext cx="33483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You can Change Fill Color &amp;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Line Color</a:t>
            </a:r>
            <a:endParaRPr lang="ko-KR" altLang="en-US" sz="2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1081844" y="8735741"/>
            <a:ext cx="334800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www.allppt.com</a:t>
            </a:r>
            <a:endParaRPr lang="ko-KR" altLang="en-US" sz="2100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1081844" y="6698570"/>
            <a:ext cx="407594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b="1" dirty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4200" b="1" dirty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3F1F4D-83B6-38E8-0B7E-DEEC4997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88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4924A994-96DD-4E9D-826D-0DCB8C73B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71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B0A0-615A-4773-A854-EC1EB850187D}" type="datetime1">
              <a:rPr lang="en-US" altLang="ko-KR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701212"/>
            <a:ext cx="4114800" cy="547688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1"/>
            <a:ext cx="18288000" cy="438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맑은 고딕" panose="020B0503020000020004" pitchFamily="50" charset="-127"/>
            </a:endParaRP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Block Arc 1">
            <a:extLst>
              <a:ext uri="{FF2B5EF4-FFF2-40B4-BE49-F238E27FC236}">
                <a16:creationId xmlns:a16="http://schemas.microsoft.com/office/drawing/2014/main" id="{404008F3-9393-43B1-9EF6-BB73F9083120}"/>
              </a:ext>
            </a:extLst>
          </p:cNvPr>
          <p:cNvSpPr/>
          <p:nvPr userDrawn="1"/>
        </p:nvSpPr>
        <p:spPr>
          <a:xfrm>
            <a:off x="5373383" y="2631533"/>
            <a:ext cx="3510000" cy="351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1339817" y="2631533"/>
            <a:ext cx="3510000" cy="351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9406949" y="2631533"/>
            <a:ext cx="3510000" cy="351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13419783" y="2631533"/>
            <a:ext cx="3510000" cy="351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09817" y="2902184"/>
            <a:ext cx="2970000" cy="297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EB96CED-3A89-4E72-AD40-98DAA7DB1E8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643383" y="2902184"/>
            <a:ext cx="2970000" cy="297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76949" y="2902184"/>
            <a:ext cx="2970000" cy="297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13710515" y="2902184"/>
            <a:ext cx="2970000" cy="297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A7E5669E-CB19-35E9-827A-89E60F695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60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B5A378-F106-4996-9559-AD65105010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586788" y="0"/>
            <a:ext cx="9701213" cy="10287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C7CCF79-E0CF-254F-21BB-5196D955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8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C27EB164-B5CF-1FE5-8D4F-78ABF571F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FF430-A86A-408D-B4CD-0BDB219BC8FC}"/>
              </a:ext>
            </a:extLst>
          </p:cNvPr>
          <p:cNvGrpSpPr/>
          <p:nvPr userDrawn="1"/>
        </p:nvGrpSpPr>
        <p:grpSpPr>
          <a:xfrm>
            <a:off x="13149819" y="2527298"/>
            <a:ext cx="3996444" cy="7025540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0CA6DF50-6795-474E-9081-6511A6DF79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맑은 고딕" panose="020B0503020000020004" pitchFamily="50" charset="-127"/>
              </a:endParaRP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E35AE172-B3BB-4E24-B958-0CB99851C0B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3492788A-995F-478E-A5F5-E0A3675E5DF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9A4EEAB5-7A36-43A2-9FDD-A2137FD0C0D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3787F9-8E6F-4588-9DA5-35FC3155494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E2B1047-A353-4F69-8E34-66CE0EF65D9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3431696" y="3144653"/>
            <a:ext cx="3432690" cy="56296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2400">
                <a:latin typeface="맑은 고딕" panose="020B0503020000020004" pitchFamily="50" charset="-127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72E626-24D1-4140-9541-74DA99F2F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DC632E2E-6610-06EE-1204-90DBA24B0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B27A6C7-B329-561E-90FE-61433486B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1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CF9AA-3933-EF38-5B98-5E25B035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78A158-EE7D-03FA-E29B-56475E68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FCE0-E082-4CE6-BB96-F813B04A3910}" type="datetime1">
              <a:rPr lang="en-US" altLang="ko-KR" smtClean="0"/>
              <a:t>1/4/2024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0819EE-8FB0-EB9E-6D1B-F95773A8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DC525-54AF-D5B3-95A4-0E8782BA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D728-25F0-4259-A6B1-E765CEC18B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14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756015" cy="10287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21C832F-DE18-E439-6F90-183750D1B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D728-25F0-4259-A6B1-E765CEC18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56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9050C5-6AED-93FC-C256-68743FA5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EC9B97-4A90-1D1B-A530-F47CFC777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7CCB3-F396-A550-D531-4BD8A09CE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33D7A41B-D238-4182-8F6D-67626B274299}" type="datetime1">
              <a:rPr lang="en-US" altLang="ko-KR" smtClean="0"/>
              <a:t>1/4/2024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55F65-4851-C8CE-AB4A-19E4B5CF8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28A0AF-EBF1-0659-3B4F-7EF993D6E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486E9B"/>
                </a:solidFill>
                <a:latin typeface="맑은 고딕" panose="020B0503020000020004" pitchFamily="50" charset="-127"/>
              </a:defRPr>
            </a:lvl1pPr>
          </a:lstStyle>
          <a:p>
            <a:fld id="{BBD8D728-25F0-4259-A6B1-E765CEC18B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786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757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755" r:id="rId20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11" Type="http://schemas.openxmlformats.org/officeDocument/2006/relationships/image" Target="../media/image43.png"/><Relationship Id="rId24" Type="http://schemas.openxmlformats.org/officeDocument/2006/relationships/image" Target="../media/image11.png"/><Relationship Id="rId5" Type="http://schemas.openxmlformats.org/officeDocument/2006/relationships/image" Target="../media/image22.png"/><Relationship Id="rId15" Type="http://schemas.openxmlformats.org/officeDocument/2006/relationships/image" Target="../media/image47.png"/><Relationship Id="rId23" Type="http://schemas.openxmlformats.org/officeDocument/2006/relationships/image" Target="../media/image1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46.png"/><Relationship Id="rId22" Type="http://schemas.openxmlformats.org/officeDocument/2006/relationships/image" Target="../media/image8.png"/><Relationship Id="rId27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7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53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4.png"/><Relationship Id="rId1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5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57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59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62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64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6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69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71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7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80.png"/><Relationship Id="rId3" Type="http://schemas.openxmlformats.org/officeDocument/2006/relationships/image" Target="../media/image3.png"/><Relationship Id="rId21" Type="http://schemas.openxmlformats.org/officeDocument/2006/relationships/image" Target="../media/image8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77.png"/><Relationship Id="rId10" Type="http://schemas.openxmlformats.org/officeDocument/2006/relationships/image" Target="../media/image20.png"/><Relationship Id="rId19" Type="http://schemas.openxmlformats.org/officeDocument/2006/relationships/image" Target="../media/image81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85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90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94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19.jpe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98.png"/><Relationship Id="rId10" Type="http://schemas.openxmlformats.org/officeDocument/2006/relationships/image" Target="../media/image20.png"/><Relationship Id="rId19" Type="http://schemas.openxmlformats.org/officeDocument/2006/relationships/image" Target="../media/image102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10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04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09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14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1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18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20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25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28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31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35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37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3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41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4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4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49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51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9.png"/><Relationship Id="rId10" Type="http://schemas.openxmlformats.org/officeDocument/2006/relationships/image" Target="../media/image27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4.png"/><Relationship Id="rId11" Type="http://schemas.openxmlformats.org/officeDocument/2006/relationships/image" Target="../media/image161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160.png"/><Relationship Id="rId4" Type="http://schemas.openxmlformats.org/officeDocument/2006/relationships/image" Target="../media/image156.png"/><Relationship Id="rId9" Type="http://schemas.openxmlformats.org/officeDocument/2006/relationships/image" Target="../media/image159.png"/><Relationship Id="rId1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4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16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11" Type="http://schemas.openxmlformats.org/officeDocument/2006/relationships/image" Target="../media/image8.png"/><Relationship Id="rId5" Type="http://schemas.openxmlformats.org/officeDocument/2006/relationships/image" Target="../media/image34.png"/><Relationship Id="rId1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38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76029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76029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059" y="1070839"/>
            <a:ext cx="658332" cy="658332"/>
            <a:chOff x="99783" y="1069020"/>
            <a:chExt cx="658332" cy="65833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9783" y="1069020"/>
              <a:ext cx="658332" cy="658332"/>
              <a:chOff x="99783" y="1069020"/>
              <a:chExt cx="658332" cy="65833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783" y="1069020"/>
                <a:ext cx="658332" cy="65833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64676" y="1243716"/>
              <a:ext cx="331789" cy="290508"/>
              <a:chOff x="264676" y="1243716"/>
              <a:chExt cx="331789" cy="29050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4676" y="1243716"/>
                <a:ext cx="331789" cy="290508"/>
              </a:xfrm>
              <a:prstGeom prst="rect">
                <a:avLst/>
              </a:prstGeom>
            </p:spPr>
          </p:pic>
        </p:grpSp>
      </p:grpSp>
      <p:sp>
        <p:nvSpPr>
          <p:cNvPr id="35" name="Object 35"/>
          <p:cNvSpPr txBox="1"/>
          <p:nvPr/>
        </p:nvSpPr>
        <p:spPr>
          <a:xfrm>
            <a:off x="1834407" y="931444"/>
            <a:ext cx="566371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486E9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OmniGothic 050" pitchFamily="34" charset="0"/>
              </a:rPr>
              <a:t>2023 </a:t>
            </a:r>
            <a:r>
              <a:rPr lang="en-US" sz="1600" dirty="0" err="1">
                <a:solidFill>
                  <a:srgbClr val="486E9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OmniGothic 050" pitchFamily="34" charset="0"/>
              </a:rPr>
              <a:t>Soldesk</a:t>
            </a:r>
            <a:r>
              <a:rPr lang="en-US" sz="1600" dirty="0">
                <a:solidFill>
                  <a:srgbClr val="486E9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OmniGothic 050" pitchFamily="34" charset="0"/>
              </a:rPr>
              <a:t> project </a:t>
            </a:r>
            <a:endParaRPr lang="en-US" dirty="0">
              <a:solidFill>
                <a:srgbClr val="486E9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7800" y="2978868"/>
            <a:ext cx="17316962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Amazon </a:t>
            </a:r>
            <a:r>
              <a:rPr lang="en-US" altLang="ko-KR" sz="96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workspaces</a:t>
            </a:r>
            <a:r>
              <a:rPr lang="ko-KR" altLang="en-US" sz="9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구현한 재택근무 서비스 구축</a:t>
            </a:r>
            <a:endParaRPr lang="en-US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4141824" y="6216125"/>
            <a:ext cx="11008914" cy="1532825"/>
            <a:chOff x="3795656" y="5928193"/>
            <a:chExt cx="11008914" cy="15328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5656" y="5928193"/>
              <a:ext cx="11008914" cy="15328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CF52FB-DF28-2FD8-CF16-E70154EC9D34}"/>
              </a:ext>
            </a:extLst>
          </p:cNvPr>
          <p:cNvSpPr txBox="1"/>
          <p:nvPr/>
        </p:nvSpPr>
        <p:spPr>
          <a:xfrm>
            <a:off x="4419600" y="6386820"/>
            <a:ext cx="103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CloudMonster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김민수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윤인규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천유경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허지석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07">
            <a:extLst>
              <a:ext uri="{FF2B5EF4-FFF2-40B4-BE49-F238E27FC236}">
                <a16:creationId xmlns:a16="http://schemas.microsoft.com/office/drawing/2014/main" id="{A3D21E61-5C2E-63F6-6FCC-975AC0964E33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23" name="Object 21">
              <a:extLst>
                <a:ext uri="{FF2B5EF4-FFF2-40B4-BE49-F238E27FC236}">
                  <a16:creationId xmlns:a16="http://schemas.microsoft.com/office/drawing/2014/main" id="{7B216390-C433-15E2-A6DF-848B92F6B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34099255-2099-0783-05C5-450E625583F9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2CB58540-73AE-818D-1000-4C023C3BD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01C83DFF-4058-6B24-9FBE-8B2C6F1B4A64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29" name="Object 27">
              <a:extLst>
                <a:ext uri="{FF2B5EF4-FFF2-40B4-BE49-F238E27FC236}">
                  <a16:creationId xmlns:a16="http://schemas.microsoft.com/office/drawing/2014/main" id="{B28D5D4A-0A11-6E43-0466-6B4359774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39" name="그룹 1009">
            <a:extLst>
              <a:ext uri="{FF2B5EF4-FFF2-40B4-BE49-F238E27FC236}">
                <a16:creationId xmlns:a16="http://schemas.microsoft.com/office/drawing/2014/main" id="{B32B4F66-466F-A0EC-5B07-7EDC18810829}"/>
              </a:ext>
            </a:extLst>
          </p:cNvPr>
          <p:cNvGrpSpPr/>
          <p:nvPr/>
        </p:nvGrpSpPr>
        <p:grpSpPr>
          <a:xfrm>
            <a:off x="240075" y="6095716"/>
            <a:ext cx="299683" cy="299683"/>
            <a:chOff x="289307" y="6382741"/>
            <a:chExt cx="299683" cy="299683"/>
          </a:xfrm>
        </p:grpSpPr>
        <p:pic>
          <p:nvPicPr>
            <p:cNvPr id="40" name="Object 26">
              <a:extLst>
                <a:ext uri="{FF2B5EF4-FFF2-40B4-BE49-F238E27FC236}">
                  <a16:creationId xmlns:a16="http://schemas.microsoft.com/office/drawing/2014/main" id="{8F130DE7-0560-32F6-F2D5-075FE20C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307" y="6382741"/>
              <a:ext cx="299683" cy="299683"/>
            </a:xfrm>
            <a:prstGeom prst="rect">
              <a:avLst/>
            </a:prstGeom>
          </p:spPr>
        </p:pic>
      </p:grpSp>
      <p:grpSp>
        <p:nvGrpSpPr>
          <p:cNvPr id="41" name="그룹 1003">
            <a:extLst>
              <a:ext uri="{FF2B5EF4-FFF2-40B4-BE49-F238E27FC236}">
                <a16:creationId xmlns:a16="http://schemas.microsoft.com/office/drawing/2014/main" id="{58668802-74F1-4E6E-DDF1-C5DA2B2B8E50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43" name="Object 8">
              <a:extLst>
                <a:ext uri="{FF2B5EF4-FFF2-40B4-BE49-F238E27FC236}">
                  <a16:creationId xmlns:a16="http://schemas.microsoft.com/office/drawing/2014/main" id="{179BE314-B363-645A-E261-EF94A2F6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sp>
        <p:nvSpPr>
          <p:cNvPr id="4" name="Object 39">
            <a:extLst>
              <a:ext uri="{FF2B5EF4-FFF2-40B4-BE49-F238E27FC236}">
                <a16:creationId xmlns:a16="http://schemas.microsoft.com/office/drawing/2014/main" id="{276E08E9-3E20-B1FA-1C40-99FFE7E2DB00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85600" y="301260"/>
            <a:ext cx="15657143" cy="9381057"/>
            <a:chOff x="2666667" y="285714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6667" y="285714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Pretendard" pitchFamily="34" charset="0"/>
              </a:rPr>
              <a:t>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Pretendard" pitchFamily="34" charset="0"/>
              </a:rPr>
              <a:t>사용한 리소스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09593" y="943237"/>
            <a:ext cx="1583071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리소스 소개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3330195" y="1535938"/>
            <a:ext cx="8314687" cy="7761318"/>
            <a:chOff x="3330196" y="1813054"/>
            <a:chExt cx="5401513" cy="71704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0196" y="1813054"/>
              <a:ext cx="5401513" cy="71704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67472" y="1158878"/>
            <a:ext cx="534491" cy="520351"/>
            <a:chOff x="5920531" y="1416512"/>
            <a:chExt cx="534491" cy="5203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0531" y="1416512"/>
              <a:ext cx="534491" cy="52035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FE6FF2-F1E9-2B8B-CFD5-A47CFF73D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92" y="1961332"/>
            <a:ext cx="1372798" cy="13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2E519FC-FB77-2DDF-DB5B-27F9D51B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777" y="6870432"/>
            <a:ext cx="1364877" cy="13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405B52-DC40-4CFA-51D9-AEB9C59A0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300" y="6909296"/>
            <a:ext cx="1372798" cy="130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9031877-147F-351A-884A-23967C005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669" y="1952213"/>
            <a:ext cx="1364877" cy="13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3CD914F-A431-ACA7-7F72-966B8E5E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41" y="1954071"/>
            <a:ext cx="1364877" cy="13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6342140-A692-4DCF-2F62-603C7535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669" y="4451535"/>
            <a:ext cx="1364877" cy="13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FFE70A6-5335-5087-5FD2-125D7644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92" y="6801433"/>
            <a:ext cx="1372798" cy="13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BF258281-1C2A-5364-60F7-A826C092EB4B}"/>
              </a:ext>
            </a:extLst>
          </p:cNvPr>
          <p:cNvGrpSpPr/>
          <p:nvPr/>
        </p:nvGrpSpPr>
        <p:grpSpPr>
          <a:xfrm>
            <a:off x="12758270" y="1511720"/>
            <a:ext cx="5114213" cy="7761318"/>
            <a:chOff x="4480447" y="3007164"/>
            <a:chExt cx="4451507" cy="7170462"/>
          </a:xfrm>
        </p:grpSpPr>
        <p:pic>
          <p:nvPicPr>
            <p:cNvPr id="27" name="Object 45">
              <a:extLst>
                <a:ext uri="{FF2B5EF4-FFF2-40B4-BE49-F238E27FC236}">
                  <a16:creationId xmlns:a16="http://schemas.microsoft.com/office/drawing/2014/main" id="{555AD0C3-8A0F-3894-8364-1909489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0447" y="3007164"/>
              <a:ext cx="4451507" cy="7170462"/>
            </a:xfrm>
            <a:prstGeom prst="rect">
              <a:avLst/>
            </a:prstGeom>
          </p:spPr>
        </p:pic>
      </p:grpSp>
      <p:pic>
        <p:nvPicPr>
          <p:cNvPr id="1046" name="Picture 22">
            <a:extLst>
              <a:ext uri="{FF2B5EF4-FFF2-40B4-BE49-F238E27FC236}">
                <a16:creationId xmlns:a16="http://schemas.microsoft.com/office/drawing/2014/main" id="{6F862F58-7F0D-ADBD-B015-FF82F4D4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8977" y="5428635"/>
            <a:ext cx="1372798" cy="13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AB83915-0A57-EFCC-D90F-058A05F8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628" y="2220261"/>
            <a:ext cx="3917496" cy="13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93D3AADE-24E4-E798-02C6-4B9DABDD9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92" y="4385343"/>
            <a:ext cx="1364877" cy="13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Dockhunt | AWS VPN Client">
            <a:extLst>
              <a:ext uri="{FF2B5EF4-FFF2-40B4-BE49-F238E27FC236}">
                <a16:creationId xmlns:a16="http://schemas.microsoft.com/office/drawing/2014/main" id="{7635AA89-6E7A-2BCB-CEC6-FB124C1C6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80" y="4431683"/>
            <a:ext cx="1364877" cy="13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1015">
            <a:extLst>
              <a:ext uri="{FF2B5EF4-FFF2-40B4-BE49-F238E27FC236}">
                <a16:creationId xmlns:a16="http://schemas.microsoft.com/office/drawing/2014/main" id="{82043772-EFC3-DC0C-D61C-372895F819BE}"/>
              </a:ext>
            </a:extLst>
          </p:cNvPr>
          <p:cNvGrpSpPr/>
          <p:nvPr/>
        </p:nvGrpSpPr>
        <p:grpSpPr>
          <a:xfrm>
            <a:off x="14927896" y="1197645"/>
            <a:ext cx="534491" cy="520351"/>
            <a:chOff x="5920531" y="1416512"/>
            <a:chExt cx="534491" cy="520351"/>
          </a:xfrm>
        </p:grpSpPr>
        <p:pic>
          <p:nvPicPr>
            <p:cNvPr id="41" name="Object 48">
              <a:extLst>
                <a:ext uri="{FF2B5EF4-FFF2-40B4-BE49-F238E27FC236}">
                  <a16:creationId xmlns:a16="http://schemas.microsoft.com/office/drawing/2014/main" id="{42EA0674-155E-63E5-2582-732B64DC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0531" y="1416512"/>
              <a:ext cx="534491" cy="520351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7C0D643-DA07-E4D6-52E3-0AD9169595B8}"/>
              </a:ext>
            </a:extLst>
          </p:cNvPr>
          <p:cNvSpPr txBox="1"/>
          <p:nvPr/>
        </p:nvSpPr>
        <p:spPr>
          <a:xfrm>
            <a:off x="3939058" y="3497773"/>
            <a:ext cx="216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NAT Gateway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CF126E-25DD-83A8-3012-AA2724EA0B03}"/>
              </a:ext>
            </a:extLst>
          </p:cNvPr>
          <p:cNvSpPr txBox="1"/>
          <p:nvPr/>
        </p:nvSpPr>
        <p:spPr>
          <a:xfrm>
            <a:off x="6328821" y="3497772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Client VPN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95DDFD-50D1-872C-DBB3-29A6ABFC1835}"/>
              </a:ext>
            </a:extLst>
          </p:cNvPr>
          <p:cNvSpPr txBox="1"/>
          <p:nvPr/>
        </p:nvSpPr>
        <p:spPr>
          <a:xfrm>
            <a:off x="8688240" y="3394913"/>
            <a:ext cx="1839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Site-to-Site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6D4383-D9F1-C51A-AF45-D2576311D6DC}"/>
              </a:ext>
            </a:extLst>
          </p:cNvPr>
          <p:cNvSpPr txBox="1"/>
          <p:nvPr/>
        </p:nvSpPr>
        <p:spPr>
          <a:xfrm>
            <a:off x="3757022" y="5797555"/>
            <a:ext cx="234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AWS Certification</a:t>
            </a:r>
            <a:b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Manager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080F0E-2F6F-AAED-F31D-38B11BBCC9B8}"/>
              </a:ext>
            </a:extLst>
          </p:cNvPr>
          <p:cNvSpPr txBox="1"/>
          <p:nvPr/>
        </p:nvSpPr>
        <p:spPr>
          <a:xfrm>
            <a:off x="6399597" y="5853332"/>
            <a:ext cx="1626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AWS VPN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Client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01BE7-A6C7-AC84-6A25-91A40E8ADD10}"/>
              </a:ext>
            </a:extLst>
          </p:cNvPr>
          <p:cNvSpPr txBox="1"/>
          <p:nvPr/>
        </p:nvSpPr>
        <p:spPr>
          <a:xfrm>
            <a:off x="8688240" y="6037997"/>
            <a:ext cx="1957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CloudWatch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CF3327-2E28-ED0B-DE45-525C9DC4498D}"/>
              </a:ext>
            </a:extLst>
          </p:cNvPr>
          <p:cNvSpPr txBox="1"/>
          <p:nvPr/>
        </p:nvSpPr>
        <p:spPr>
          <a:xfrm>
            <a:off x="3824316" y="8135199"/>
            <a:ext cx="2074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AWS Directory </a:t>
            </a:r>
            <a:b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Service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B99EB7-94B7-C329-C6EF-3B5CC31D0D2B}"/>
              </a:ext>
            </a:extLst>
          </p:cNvPr>
          <p:cNvSpPr txBox="1"/>
          <p:nvPr/>
        </p:nvSpPr>
        <p:spPr>
          <a:xfrm>
            <a:off x="6086209" y="8258786"/>
            <a:ext cx="2252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AD Connector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6A1BD8-AFE1-82D8-20F4-CB500A501E29}"/>
              </a:ext>
            </a:extLst>
          </p:cNvPr>
          <p:cNvSpPr txBox="1"/>
          <p:nvPr/>
        </p:nvSpPr>
        <p:spPr>
          <a:xfrm>
            <a:off x="8847193" y="8184649"/>
            <a:ext cx="1639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b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96914-84AE-AD6C-7F62-75D1D25AFF6C}"/>
              </a:ext>
            </a:extLst>
          </p:cNvPr>
          <p:cNvSpPr txBox="1"/>
          <p:nvPr/>
        </p:nvSpPr>
        <p:spPr>
          <a:xfrm>
            <a:off x="13925091" y="3812647"/>
            <a:ext cx="2780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Windows Server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(Active Directory)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6ABDD-3A45-93A8-4F92-43DE1B8D48EE}"/>
              </a:ext>
            </a:extLst>
          </p:cNvPr>
          <p:cNvSpPr txBox="1"/>
          <p:nvPr/>
        </p:nvSpPr>
        <p:spPr>
          <a:xfrm>
            <a:off x="14213823" y="6960488"/>
            <a:ext cx="2203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Radius Server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(MFA)</a:t>
            </a:r>
          </a:p>
        </p:txBody>
      </p:sp>
      <p:grpSp>
        <p:nvGrpSpPr>
          <p:cNvPr id="17" name="그룹 1007">
            <a:extLst>
              <a:ext uri="{FF2B5EF4-FFF2-40B4-BE49-F238E27FC236}">
                <a16:creationId xmlns:a16="http://schemas.microsoft.com/office/drawing/2014/main" id="{466A4FC7-6E89-0B72-4FE5-FF3750C3C617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18" name="Object 21">
              <a:extLst>
                <a:ext uri="{FF2B5EF4-FFF2-40B4-BE49-F238E27FC236}">
                  <a16:creationId xmlns:a16="http://schemas.microsoft.com/office/drawing/2014/main" id="{65DF1129-3995-E921-8E8C-B7EC03E9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9" name="그룹 1008">
            <a:extLst>
              <a:ext uri="{FF2B5EF4-FFF2-40B4-BE49-F238E27FC236}">
                <a16:creationId xmlns:a16="http://schemas.microsoft.com/office/drawing/2014/main" id="{52F189F8-9685-DB88-F466-7A289A1086AE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20" name="Object 24">
              <a:extLst>
                <a:ext uri="{FF2B5EF4-FFF2-40B4-BE49-F238E27FC236}">
                  <a16:creationId xmlns:a16="http://schemas.microsoft.com/office/drawing/2014/main" id="{B787B208-4ABF-E009-4D07-CCDA2A9A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23" name="그룹 1009">
            <a:extLst>
              <a:ext uri="{FF2B5EF4-FFF2-40B4-BE49-F238E27FC236}">
                <a16:creationId xmlns:a16="http://schemas.microsoft.com/office/drawing/2014/main" id="{6F8AC290-B4FB-5536-A74E-B858235E61EA}"/>
              </a:ext>
            </a:extLst>
          </p:cNvPr>
          <p:cNvGrpSpPr/>
          <p:nvPr/>
        </p:nvGrpSpPr>
        <p:grpSpPr>
          <a:xfrm>
            <a:off x="240075" y="6095716"/>
            <a:ext cx="299683" cy="299683"/>
            <a:chOff x="289307" y="6382741"/>
            <a:chExt cx="299683" cy="299683"/>
          </a:xfrm>
        </p:grpSpPr>
        <p:pic>
          <p:nvPicPr>
            <p:cNvPr id="24" name="Object 26">
              <a:extLst>
                <a:ext uri="{FF2B5EF4-FFF2-40B4-BE49-F238E27FC236}">
                  <a16:creationId xmlns:a16="http://schemas.microsoft.com/office/drawing/2014/main" id="{8D6C7A8F-26F9-C15E-6E53-A59CD49B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307" y="6382741"/>
              <a:ext cx="299683" cy="299683"/>
            </a:xfrm>
            <a:prstGeom prst="rect">
              <a:avLst/>
            </a:prstGeom>
          </p:spPr>
        </p:pic>
      </p:grp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898EABAA-03AA-FF83-0069-470C00602391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28" name="Object 8">
              <a:extLst>
                <a:ext uri="{FF2B5EF4-FFF2-40B4-BE49-F238E27FC236}">
                  <a16:creationId xmlns:a16="http://schemas.microsoft.com/office/drawing/2014/main" id="{016A77EA-F8CB-C6D2-FB90-811DE2CD1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grpSp>
        <p:nvGrpSpPr>
          <p:cNvPr id="29" name="그룹 1011">
            <a:extLst>
              <a:ext uri="{FF2B5EF4-FFF2-40B4-BE49-F238E27FC236}">
                <a16:creationId xmlns:a16="http://schemas.microsoft.com/office/drawing/2014/main" id="{B028DEF5-5FEA-FA39-1128-8751C931DABD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30" name="Object 32">
              <a:extLst>
                <a:ext uri="{FF2B5EF4-FFF2-40B4-BE49-F238E27FC236}">
                  <a16:creationId xmlns:a16="http://schemas.microsoft.com/office/drawing/2014/main" id="{FB606A79-DB2E-632A-93DF-3C6614EA1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31" name="그룹 1009">
            <a:extLst>
              <a:ext uri="{FF2B5EF4-FFF2-40B4-BE49-F238E27FC236}">
                <a16:creationId xmlns:a16="http://schemas.microsoft.com/office/drawing/2014/main" id="{37C52DE5-0186-15C6-693B-411D8FB850A4}"/>
              </a:ext>
            </a:extLst>
          </p:cNvPr>
          <p:cNvGrpSpPr/>
          <p:nvPr/>
        </p:nvGrpSpPr>
        <p:grpSpPr>
          <a:xfrm>
            <a:off x="69083" y="4304131"/>
            <a:ext cx="658332" cy="658332"/>
            <a:chOff x="99783" y="3630924"/>
            <a:chExt cx="658332" cy="658332"/>
          </a:xfrm>
        </p:grpSpPr>
        <p:pic>
          <p:nvPicPr>
            <p:cNvPr id="32" name="Object 26">
              <a:extLst>
                <a:ext uri="{FF2B5EF4-FFF2-40B4-BE49-F238E27FC236}">
                  <a16:creationId xmlns:a16="http://schemas.microsoft.com/office/drawing/2014/main" id="{38725FA2-DFDD-0C31-439C-808B9E7F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783" y="3630924"/>
              <a:ext cx="658332" cy="658332"/>
            </a:xfrm>
            <a:prstGeom prst="rect">
              <a:avLst/>
            </a:prstGeom>
          </p:spPr>
        </p:pic>
      </p:grpSp>
      <p:grpSp>
        <p:nvGrpSpPr>
          <p:cNvPr id="33" name="그룹 1010">
            <a:extLst>
              <a:ext uri="{FF2B5EF4-FFF2-40B4-BE49-F238E27FC236}">
                <a16:creationId xmlns:a16="http://schemas.microsoft.com/office/drawing/2014/main" id="{65C3A9FA-5535-DF7D-73A7-208C36BD17E4}"/>
              </a:ext>
            </a:extLst>
          </p:cNvPr>
          <p:cNvGrpSpPr/>
          <p:nvPr/>
        </p:nvGrpSpPr>
        <p:grpSpPr>
          <a:xfrm>
            <a:off x="130054" y="4365102"/>
            <a:ext cx="536389" cy="536389"/>
            <a:chOff x="162126" y="3693780"/>
            <a:chExt cx="536389" cy="536389"/>
          </a:xfrm>
        </p:grpSpPr>
        <p:pic>
          <p:nvPicPr>
            <p:cNvPr id="34" name="Object 29">
              <a:extLst>
                <a:ext uri="{FF2B5EF4-FFF2-40B4-BE49-F238E27FC236}">
                  <a16:creationId xmlns:a16="http://schemas.microsoft.com/office/drawing/2014/main" id="{57053870-0BBB-7CB7-40E4-F0EEE94E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2126" y="3693780"/>
              <a:ext cx="536389" cy="536389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7ED46-619F-FD1F-9812-737B2A55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5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0" y="5776540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85860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구성도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5" y="949730"/>
            <a:ext cx="1583071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구성도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3330196" y="1549845"/>
            <a:ext cx="14717729" cy="7955073"/>
            <a:chOff x="3330196" y="1813054"/>
            <a:chExt cx="5401513" cy="71704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0196" y="1813054"/>
              <a:ext cx="5401513" cy="71704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21814" y="1156123"/>
            <a:ext cx="534491" cy="520351"/>
            <a:chOff x="5920531" y="1416512"/>
            <a:chExt cx="534491" cy="5203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0531" y="1416512"/>
              <a:ext cx="534491" cy="52035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ACA8B85-8912-D56E-8B10-A9B007FB45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56" y="1965153"/>
            <a:ext cx="11180805" cy="7086718"/>
          </a:xfrm>
          <a:prstGeom prst="rect">
            <a:avLst/>
          </a:prstGeom>
        </p:spPr>
      </p:pic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4CF81C0C-400D-FD5C-2904-E8C955AA06C8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F2270E3A-820B-E2CD-5ED6-23A7A9EA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D1E77FEF-EC5C-5965-8D01-1631E4A19260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15" name="Object 24">
              <a:extLst>
                <a:ext uri="{FF2B5EF4-FFF2-40B4-BE49-F238E27FC236}">
                  <a16:creationId xmlns:a16="http://schemas.microsoft.com/office/drawing/2014/main" id="{E4F1D49D-2EA1-0EED-8A74-2F23F7E9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E0807B4F-A5DD-974E-7FBA-4F1CB8386C83}"/>
              </a:ext>
            </a:extLst>
          </p:cNvPr>
          <p:cNvGrpSpPr/>
          <p:nvPr/>
        </p:nvGrpSpPr>
        <p:grpSpPr>
          <a:xfrm>
            <a:off x="240075" y="6095716"/>
            <a:ext cx="299683" cy="299683"/>
            <a:chOff x="289307" y="6382741"/>
            <a:chExt cx="299683" cy="299683"/>
          </a:xfrm>
        </p:grpSpPr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825B27E0-89BF-9E8E-EC44-72D9835C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9307" y="6382741"/>
              <a:ext cx="299683" cy="299683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3C68869F-62EF-9B22-01D9-4D17F8E5C376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7578CA29-B760-9E50-1053-ADFBD8214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7161634F-C6AF-5892-CE12-793AD104ED8A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23" name="Object 32">
              <a:extLst>
                <a:ext uri="{FF2B5EF4-FFF2-40B4-BE49-F238E27FC236}">
                  <a16:creationId xmlns:a16="http://schemas.microsoft.com/office/drawing/2014/main" id="{AEFA80B9-3631-0FC3-43B4-09B67379B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24" name="그룹 1009">
            <a:extLst>
              <a:ext uri="{FF2B5EF4-FFF2-40B4-BE49-F238E27FC236}">
                <a16:creationId xmlns:a16="http://schemas.microsoft.com/office/drawing/2014/main" id="{5F95A76A-5482-6815-ADFC-855F2E3B18A4}"/>
              </a:ext>
            </a:extLst>
          </p:cNvPr>
          <p:cNvGrpSpPr/>
          <p:nvPr/>
        </p:nvGrpSpPr>
        <p:grpSpPr>
          <a:xfrm>
            <a:off x="69083" y="4304131"/>
            <a:ext cx="658332" cy="658332"/>
            <a:chOff x="99783" y="3630924"/>
            <a:chExt cx="658332" cy="658332"/>
          </a:xfrm>
        </p:grpSpPr>
        <p:pic>
          <p:nvPicPr>
            <p:cNvPr id="25" name="Object 26">
              <a:extLst>
                <a:ext uri="{FF2B5EF4-FFF2-40B4-BE49-F238E27FC236}">
                  <a16:creationId xmlns:a16="http://schemas.microsoft.com/office/drawing/2014/main" id="{7CDFF0BF-3562-C37A-F857-6009AEBB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3630924"/>
              <a:ext cx="658332" cy="658332"/>
            </a:xfrm>
            <a:prstGeom prst="rect">
              <a:avLst/>
            </a:prstGeom>
          </p:spPr>
        </p:pic>
      </p:grpSp>
      <p:grpSp>
        <p:nvGrpSpPr>
          <p:cNvPr id="26" name="그룹 1010">
            <a:extLst>
              <a:ext uri="{FF2B5EF4-FFF2-40B4-BE49-F238E27FC236}">
                <a16:creationId xmlns:a16="http://schemas.microsoft.com/office/drawing/2014/main" id="{589DEE9E-1A89-5199-3804-945B2D885512}"/>
              </a:ext>
            </a:extLst>
          </p:cNvPr>
          <p:cNvGrpSpPr/>
          <p:nvPr/>
        </p:nvGrpSpPr>
        <p:grpSpPr>
          <a:xfrm>
            <a:off x="130054" y="4365102"/>
            <a:ext cx="536389" cy="536389"/>
            <a:chOff x="162126" y="3693780"/>
            <a:chExt cx="536389" cy="536389"/>
          </a:xfrm>
        </p:grpSpPr>
        <p:pic>
          <p:nvPicPr>
            <p:cNvPr id="27" name="Object 29">
              <a:extLst>
                <a:ext uri="{FF2B5EF4-FFF2-40B4-BE49-F238E27FC236}">
                  <a16:creationId xmlns:a16="http://schemas.microsoft.com/office/drawing/2014/main" id="{186E3194-9B17-66A2-880E-17F1DC3B4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126" y="3693780"/>
              <a:ext cx="536389" cy="536389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5C4DCC-21FC-E7DC-4823-343DDE18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6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76029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76029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3FA3B99-FED1-E04A-F77B-67E5037E2451}"/>
              </a:ext>
            </a:extLst>
          </p:cNvPr>
          <p:cNvSpPr txBox="1"/>
          <p:nvPr/>
        </p:nvSpPr>
        <p:spPr>
          <a:xfrm>
            <a:off x="1244338" y="2767425"/>
            <a:ext cx="866166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Circle: Hollow 26">
            <a:extLst>
              <a:ext uri="{FF2B5EF4-FFF2-40B4-BE49-F238E27FC236}">
                <a16:creationId xmlns:a16="http://schemas.microsoft.com/office/drawing/2014/main" id="{32F4A6DD-2BA6-9E50-CF44-ECA3DAE5AAE9}"/>
              </a:ext>
            </a:extLst>
          </p:cNvPr>
          <p:cNvSpPr/>
          <p:nvPr/>
        </p:nvSpPr>
        <p:spPr>
          <a:xfrm rot="5400000">
            <a:off x="12340883" y="9168397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8" name="Freeform: Shape 4">
            <a:extLst>
              <a:ext uri="{FF2B5EF4-FFF2-40B4-BE49-F238E27FC236}">
                <a16:creationId xmlns:a16="http://schemas.microsoft.com/office/drawing/2014/main" id="{700CDA51-684D-5B40-1860-E48C80884A3D}"/>
              </a:ext>
            </a:extLst>
          </p:cNvPr>
          <p:cNvSpPr/>
          <p:nvPr/>
        </p:nvSpPr>
        <p:spPr>
          <a:xfrm rot="5400000">
            <a:off x="12418832" y="7006388"/>
            <a:ext cx="2642240" cy="2637633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49" name="Picture 7">
            <a:extLst>
              <a:ext uri="{FF2B5EF4-FFF2-40B4-BE49-F238E27FC236}">
                <a16:creationId xmlns:a16="http://schemas.microsoft.com/office/drawing/2014/main" id="{2FB28B5E-7F9E-D49A-7DBE-59375C7736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74" y="3248499"/>
            <a:ext cx="5601375" cy="5311149"/>
          </a:xfrm>
          <a:prstGeom prst="rect">
            <a:avLst/>
          </a:prstGeom>
        </p:spPr>
      </p:pic>
      <p:sp>
        <p:nvSpPr>
          <p:cNvPr id="50" name="Rectangle: Rounded Corners 13">
            <a:extLst>
              <a:ext uri="{FF2B5EF4-FFF2-40B4-BE49-F238E27FC236}">
                <a16:creationId xmlns:a16="http://schemas.microsoft.com/office/drawing/2014/main" id="{06997A8F-9461-1869-D0B2-7AFB9468144B}"/>
              </a:ext>
            </a:extLst>
          </p:cNvPr>
          <p:cNvSpPr/>
          <p:nvPr/>
        </p:nvSpPr>
        <p:spPr>
          <a:xfrm rot="2703270">
            <a:off x="12177283" y="-266270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0351C911-5B51-D05A-8EE3-48A5045D6448}"/>
              </a:ext>
            </a:extLst>
          </p:cNvPr>
          <p:cNvSpPr/>
          <p:nvPr/>
        </p:nvSpPr>
        <p:spPr>
          <a:xfrm rot="2703270">
            <a:off x="9411653" y="492067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AC38B394-1DC3-8DBE-A2C1-C85B2EF3FC12}"/>
              </a:ext>
            </a:extLst>
          </p:cNvPr>
          <p:cNvSpPr/>
          <p:nvPr/>
        </p:nvSpPr>
        <p:spPr>
          <a:xfrm rot="2703270">
            <a:off x="16206626" y="1345273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3" name="Circle: Hollow 21">
            <a:extLst>
              <a:ext uri="{FF2B5EF4-FFF2-40B4-BE49-F238E27FC236}">
                <a16:creationId xmlns:a16="http://schemas.microsoft.com/office/drawing/2014/main" id="{AD47A74A-6AF8-A683-5194-4DFD6E300566}"/>
              </a:ext>
            </a:extLst>
          </p:cNvPr>
          <p:cNvSpPr/>
          <p:nvPr/>
        </p:nvSpPr>
        <p:spPr>
          <a:xfrm>
            <a:off x="13090364" y="2906634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4" name="Circle: Hollow 24">
            <a:extLst>
              <a:ext uri="{FF2B5EF4-FFF2-40B4-BE49-F238E27FC236}">
                <a16:creationId xmlns:a16="http://schemas.microsoft.com/office/drawing/2014/main" id="{4FEC5968-E3CD-AEB3-28EA-93604CA2A355}"/>
              </a:ext>
            </a:extLst>
          </p:cNvPr>
          <p:cNvSpPr/>
          <p:nvPr/>
        </p:nvSpPr>
        <p:spPr>
          <a:xfrm>
            <a:off x="13994648" y="123179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5" name="Circle: Hollow 27">
            <a:extLst>
              <a:ext uri="{FF2B5EF4-FFF2-40B4-BE49-F238E27FC236}">
                <a16:creationId xmlns:a16="http://schemas.microsoft.com/office/drawing/2014/main" id="{B9DADF88-DD13-E185-7119-357BF9621354}"/>
              </a:ext>
            </a:extLst>
          </p:cNvPr>
          <p:cNvSpPr/>
          <p:nvPr/>
        </p:nvSpPr>
        <p:spPr>
          <a:xfrm>
            <a:off x="9517697" y="4107935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6" name="Rectangle: Rounded Corners 20">
            <a:extLst>
              <a:ext uri="{FF2B5EF4-FFF2-40B4-BE49-F238E27FC236}">
                <a16:creationId xmlns:a16="http://schemas.microsoft.com/office/drawing/2014/main" id="{C85A2763-F7A2-63BF-B94B-FA191D6C170E}"/>
              </a:ext>
            </a:extLst>
          </p:cNvPr>
          <p:cNvSpPr/>
          <p:nvPr/>
        </p:nvSpPr>
        <p:spPr>
          <a:xfrm rot="8103270">
            <a:off x="14357069" y="6212840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7" name="Circle: Hollow 30">
            <a:extLst>
              <a:ext uri="{FF2B5EF4-FFF2-40B4-BE49-F238E27FC236}">
                <a16:creationId xmlns:a16="http://schemas.microsoft.com/office/drawing/2014/main" id="{CF52B8C9-BD0F-7481-B0C3-AEF5054182D6}"/>
              </a:ext>
            </a:extLst>
          </p:cNvPr>
          <p:cNvSpPr/>
          <p:nvPr/>
        </p:nvSpPr>
        <p:spPr>
          <a:xfrm>
            <a:off x="15117746" y="5502561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8" name="Circle: Hollow 31">
            <a:extLst>
              <a:ext uri="{FF2B5EF4-FFF2-40B4-BE49-F238E27FC236}">
                <a16:creationId xmlns:a16="http://schemas.microsoft.com/office/drawing/2014/main" id="{9B828A84-4DDA-97F6-4C67-8197DEC2A1B0}"/>
              </a:ext>
            </a:extLst>
          </p:cNvPr>
          <p:cNvSpPr/>
          <p:nvPr/>
        </p:nvSpPr>
        <p:spPr>
          <a:xfrm>
            <a:off x="17901286" y="224463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32BE8E23-0891-E89F-EA79-6D7110C35B20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4" name="Object 21">
              <a:extLst>
                <a:ext uri="{FF2B5EF4-FFF2-40B4-BE49-F238E27FC236}">
                  <a16:creationId xmlns:a16="http://schemas.microsoft.com/office/drawing/2014/main" id="{D94C25BD-F14F-1DC9-5ECF-9D310AC7F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C9B82D1F-7461-2E2E-225D-76AF08B7A28C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6" name="Object 24">
              <a:extLst>
                <a:ext uri="{FF2B5EF4-FFF2-40B4-BE49-F238E27FC236}">
                  <a16:creationId xmlns:a16="http://schemas.microsoft.com/office/drawing/2014/main" id="{72F47A8B-BFAC-CE2F-2D8E-8DAB1F1A4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06258DDA-11C6-DC74-D1A6-FA795BACF4B1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8" name="Object 27">
              <a:extLst>
                <a:ext uri="{FF2B5EF4-FFF2-40B4-BE49-F238E27FC236}">
                  <a16:creationId xmlns:a16="http://schemas.microsoft.com/office/drawing/2014/main" id="{111B9D6E-9869-5EFD-FA16-2B804C87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9" name="그룹 1012">
            <a:extLst>
              <a:ext uri="{FF2B5EF4-FFF2-40B4-BE49-F238E27FC236}">
                <a16:creationId xmlns:a16="http://schemas.microsoft.com/office/drawing/2014/main" id="{1D9DF207-2E49-62AB-83A0-AF2A33173956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10" name="Object 36">
              <a:extLst>
                <a:ext uri="{FF2B5EF4-FFF2-40B4-BE49-F238E27FC236}">
                  <a16:creationId xmlns:a16="http://schemas.microsoft.com/office/drawing/2014/main" id="{25573678-B590-F463-C1B5-2AE3CA6A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1" name="그룹 1009">
            <a:extLst>
              <a:ext uri="{FF2B5EF4-FFF2-40B4-BE49-F238E27FC236}">
                <a16:creationId xmlns:a16="http://schemas.microsoft.com/office/drawing/2014/main" id="{273641EC-13F9-5E19-5131-4558005608AE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2" name="Object 26">
              <a:extLst>
                <a:ext uri="{FF2B5EF4-FFF2-40B4-BE49-F238E27FC236}">
                  <a16:creationId xmlns:a16="http://schemas.microsoft.com/office/drawing/2014/main" id="{DFC9065D-2B09-CEFB-50F2-1F7B5C7E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5DF0609E-2DAA-7B1F-714D-051350D7DB79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18" name="Object 26">
              <a:extLst>
                <a:ext uri="{FF2B5EF4-FFF2-40B4-BE49-F238E27FC236}">
                  <a16:creationId xmlns:a16="http://schemas.microsoft.com/office/drawing/2014/main" id="{6096B5FE-18FF-C21D-4FB3-852BC8E7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CA88AE89-EBAD-F1C7-A346-65A3A5D47C71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1E264400-935D-B2DC-769E-CA5959BD5879}"/>
              </a:ext>
            </a:extLst>
          </p:cNvPr>
          <p:cNvSpPr txBox="1">
            <a:spLocks/>
          </p:cNvSpPr>
          <p:nvPr/>
        </p:nvSpPr>
        <p:spPr>
          <a:xfrm>
            <a:off x="5018870" y="5900701"/>
            <a:ext cx="2523653" cy="47445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VPC </a:t>
            </a:r>
            <a:r>
              <a:rPr lang="ko-KR" altLang="en-US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생성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82153A-50EE-CCE5-2625-38E4D1426238}"/>
              </a:ext>
            </a:extLst>
          </p:cNvPr>
          <p:cNvSpPr txBox="1">
            <a:spLocks/>
          </p:cNvSpPr>
          <p:nvPr/>
        </p:nvSpPr>
        <p:spPr>
          <a:xfrm>
            <a:off x="4415611" y="5206157"/>
            <a:ext cx="2319113" cy="369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윤인규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07A677B-D12B-2486-0ED6-615813E6C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15" y="4292845"/>
            <a:ext cx="2553442" cy="3404589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54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0" y="5776540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3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3F4870"/>
                </a:solidFill>
                <a:latin typeface="맑은 고딕" panose="020B0503020000020004" pitchFamily="50" charset="-127"/>
                <a:cs typeface="Pretendard" pitchFamily="34" charset="0"/>
              </a:rPr>
              <a:t>Client VPC </a:t>
            </a:r>
            <a:r>
              <a:rPr lang="ko-KR" altLang="en-US" sz="1600" dirty="0">
                <a:solidFill>
                  <a:srgbClr val="3F4870"/>
                </a:solidFill>
                <a:latin typeface="맑은 고딕" panose="020B0503020000020004" pitchFamily="50" charset="-127"/>
                <a:cs typeface="Pretendard" pitchFamily="34" charset="0"/>
              </a:rPr>
              <a:t>생성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5" y="949730"/>
            <a:ext cx="1583071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lang="en-US" sz="6000" dirty="0">
              <a:solidFill>
                <a:srgbClr val="3F48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</a:rPr>
              <a:t>및 </a:t>
            </a:r>
            <a:endParaRPr lang="en-US" sz="6000" dirty="0">
              <a:solidFill>
                <a:srgbClr val="3F48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</a:rPr>
              <a:t>구축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B9C03BC-C949-711D-3E82-0B799A5A8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67" y="1943993"/>
            <a:ext cx="8967228" cy="5515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" name="그룹 1007">
            <a:extLst>
              <a:ext uri="{FF2B5EF4-FFF2-40B4-BE49-F238E27FC236}">
                <a16:creationId xmlns:a16="http://schemas.microsoft.com/office/drawing/2014/main" id="{E64981F4-58AC-5732-BB63-329ABD577F5A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7" name="Object 21">
              <a:extLst>
                <a:ext uri="{FF2B5EF4-FFF2-40B4-BE49-F238E27FC236}">
                  <a16:creationId xmlns:a16="http://schemas.microsoft.com/office/drawing/2014/main" id="{2C8CEDDB-570A-4A55-29F9-2FFAB2CDA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9" name="그룹 1008">
            <a:extLst>
              <a:ext uri="{FF2B5EF4-FFF2-40B4-BE49-F238E27FC236}">
                <a16:creationId xmlns:a16="http://schemas.microsoft.com/office/drawing/2014/main" id="{0681464A-E56F-CF1D-8FAC-02C3ED8BEFD3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31188E86-8B65-9BFB-520B-604330546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3" name="그룹 1009">
            <a:extLst>
              <a:ext uri="{FF2B5EF4-FFF2-40B4-BE49-F238E27FC236}">
                <a16:creationId xmlns:a16="http://schemas.microsoft.com/office/drawing/2014/main" id="{470ED7EA-A261-983F-8787-9BD44B80ACFC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9AB9B1EC-A569-CD25-7A4C-7ABE32D3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6" name="그룹 1012">
            <a:extLst>
              <a:ext uri="{FF2B5EF4-FFF2-40B4-BE49-F238E27FC236}">
                <a16:creationId xmlns:a16="http://schemas.microsoft.com/office/drawing/2014/main" id="{87F9E6E0-F9CD-3162-F684-4470F67756E3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C0933115-89FE-FF7E-C5F1-1FDC5818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2ECB9C3C-EA75-CA35-F63A-8B2CA1A672E4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E09B80FA-F5C1-6270-0799-EE4899BD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599491BD-D0FD-F87E-237E-4DBC7DB8864B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A85BBAC0-E542-B73B-A30D-E67340135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CBFDB5-8C43-615A-A1DA-F72A4B36B19F}"/>
              </a:ext>
            </a:extLst>
          </p:cNvPr>
          <p:cNvSpPr txBox="1"/>
          <p:nvPr/>
        </p:nvSpPr>
        <p:spPr>
          <a:xfrm>
            <a:off x="12434094" y="2096972"/>
            <a:ext cx="5454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 Gateway</a:t>
            </a:r>
            <a:r>
              <a:rPr lang="ko-KR" altLang="en-US" sz="2800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800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 VPN endpoint,</a:t>
            </a:r>
            <a:br>
              <a:rPr lang="en-US" altLang="ko-KR" sz="2800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800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 connector</a:t>
            </a:r>
            <a:r>
              <a:rPr lang="ko-KR" altLang="en-US" sz="2800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위치하는 </a:t>
            </a:r>
            <a:r>
              <a:rPr lang="en-US" altLang="ko-KR" sz="2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VPC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DD05D22-C180-6166-0748-8FEC1BE6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9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0" y="5776540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3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3F4870"/>
                </a:solidFill>
                <a:latin typeface="맑은 고딕" panose="020B0503020000020004" pitchFamily="50" charset="-127"/>
                <a:cs typeface="Pretendard" pitchFamily="34" charset="0"/>
              </a:rPr>
              <a:t>Client VPC </a:t>
            </a:r>
            <a:r>
              <a:rPr lang="ko-KR" altLang="en-US" sz="1600" dirty="0">
                <a:solidFill>
                  <a:srgbClr val="3F4870"/>
                </a:solidFill>
                <a:latin typeface="맑은 고딕" panose="020B0503020000020004" pitchFamily="50" charset="-127"/>
                <a:cs typeface="Pretendard" pitchFamily="34" charset="0"/>
              </a:rPr>
              <a:t>생성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5" y="949730"/>
            <a:ext cx="1583071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lang="en-US" sz="6000" dirty="0">
              <a:solidFill>
                <a:srgbClr val="3F48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</a:rPr>
              <a:t>및 </a:t>
            </a:r>
            <a:endParaRPr lang="en-US" sz="6000" dirty="0">
              <a:solidFill>
                <a:srgbClr val="3F48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</a:rPr>
              <a:t>구축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497A41F-4F8E-4D6D-A046-32926CB3E2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4" y="1671485"/>
            <a:ext cx="7717235" cy="70972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5BB3E41-8F4F-9C4D-D6D3-FA1D07981489}"/>
              </a:ext>
            </a:extLst>
          </p:cNvPr>
          <p:cNvSpPr txBox="1"/>
          <p:nvPr/>
        </p:nvSpPr>
        <p:spPr>
          <a:xfrm>
            <a:off x="12360418" y="1966853"/>
            <a:ext cx="54544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VPC: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Client-VPC:  10.1.0.0/16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E64981F4-58AC-5732-BB63-329ABD577F5A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7" name="Object 21">
              <a:extLst>
                <a:ext uri="{FF2B5EF4-FFF2-40B4-BE49-F238E27FC236}">
                  <a16:creationId xmlns:a16="http://schemas.microsoft.com/office/drawing/2014/main" id="{2C8CEDDB-570A-4A55-29F9-2FFAB2CDA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9" name="그룹 1008">
            <a:extLst>
              <a:ext uri="{FF2B5EF4-FFF2-40B4-BE49-F238E27FC236}">
                <a16:creationId xmlns:a16="http://schemas.microsoft.com/office/drawing/2014/main" id="{0681464A-E56F-CF1D-8FAC-02C3ED8BEFD3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31188E86-8B65-9BFB-520B-604330546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3" name="그룹 1009">
            <a:extLst>
              <a:ext uri="{FF2B5EF4-FFF2-40B4-BE49-F238E27FC236}">
                <a16:creationId xmlns:a16="http://schemas.microsoft.com/office/drawing/2014/main" id="{470ED7EA-A261-983F-8787-9BD44B80ACFC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9AB9B1EC-A569-CD25-7A4C-7ABE32D3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6" name="그룹 1012">
            <a:extLst>
              <a:ext uri="{FF2B5EF4-FFF2-40B4-BE49-F238E27FC236}">
                <a16:creationId xmlns:a16="http://schemas.microsoft.com/office/drawing/2014/main" id="{87F9E6E0-F9CD-3162-F684-4470F67756E3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C0933115-89FE-FF7E-C5F1-1FDC5818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2ECB9C3C-EA75-CA35-F63A-8B2CA1A672E4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E09B80FA-F5C1-6270-0799-EE4899BD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599491BD-D0FD-F87E-237E-4DBC7DB8864B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A85BBAC0-E542-B73B-A30D-E67340135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8A0BFD-B3D9-CA59-CB90-2D5D8EDC2A30}"/>
              </a:ext>
            </a:extLst>
          </p:cNvPr>
          <p:cNvSpPr/>
          <p:nvPr/>
        </p:nvSpPr>
        <p:spPr>
          <a:xfrm>
            <a:off x="3336953" y="4610099"/>
            <a:ext cx="5413368" cy="533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29DD77-4488-26D4-7D66-0AB4661310A0}"/>
              </a:ext>
            </a:extLst>
          </p:cNvPr>
          <p:cNvSpPr/>
          <p:nvPr/>
        </p:nvSpPr>
        <p:spPr>
          <a:xfrm>
            <a:off x="3361929" y="5996919"/>
            <a:ext cx="5363416" cy="5882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B11C0A0-30F4-7963-8C2E-7A1E7E3E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0" y="5776540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3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3F4870"/>
                </a:solidFill>
                <a:latin typeface="맑은 고딕" panose="020B0503020000020004" pitchFamily="50" charset="-127"/>
                <a:cs typeface="Pretendard" pitchFamily="34" charset="0"/>
              </a:rPr>
              <a:t>Client VPC </a:t>
            </a:r>
            <a:r>
              <a:rPr lang="ko-KR" altLang="en-US" sz="1600" dirty="0">
                <a:solidFill>
                  <a:srgbClr val="3F4870"/>
                </a:solidFill>
                <a:latin typeface="맑은 고딕" panose="020B0503020000020004" pitchFamily="50" charset="-127"/>
                <a:cs typeface="Pretendard" pitchFamily="34" charset="0"/>
              </a:rPr>
              <a:t>생성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5" y="949730"/>
            <a:ext cx="1583071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lang="en-US" sz="6000" dirty="0">
              <a:solidFill>
                <a:srgbClr val="3F48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</a:rPr>
              <a:t>및 </a:t>
            </a:r>
            <a:endParaRPr lang="en-US" sz="6000" dirty="0">
              <a:solidFill>
                <a:srgbClr val="3F48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</a:rPr>
              <a:t>구축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E64981F4-58AC-5732-BB63-329ABD577F5A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7" name="Object 21">
              <a:extLst>
                <a:ext uri="{FF2B5EF4-FFF2-40B4-BE49-F238E27FC236}">
                  <a16:creationId xmlns:a16="http://schemas.microsoft.com/office/drawing/2014/main" id="{2C8CEDDB-570A-4A55-29F9-2FFAB2CDA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9" name="그룹 1008">
            <a:extLst>
              <a:ext uri="{FF2B5EF4-FFF2-40B4-BE49-F238E27FC236}">
                <a16:creationId xmlns:a16="http://schemas.microsoft.com/office/drawing/2014/main" id="{0681464A-E56F-CF1D-8FAC-02C3ED8BEFD3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31188E86-8B65-9BFB-520B-604330546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3" name="그룹 1009">
            <a:extLst>
              <a:ext uri="{FF2B5EF4-FFF2-40B4-BE49-F238E27FC236}">
                <a16:creationId xmlns:a16="http://schemas.microsoft.com/office/drawing/2014/main" id="{470ED7EA-A261-983F-8787-9BD44B80ACFC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9AB9B1EC-A569-CD25-7A4C-7ABE32D3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6" name="그룹 1012">
            <a:extLst>
              <a:ext uri="{FF2B5EF4-FFF2-40B4-BE49-F238E27FC236}">
                <a16:creationId xmlns:a16="http://schemas.microsoft.com/office/drawing/2014/main" id="{87F9E6E0-F9CD-3162-F684-4470F67756E3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C0933115-89FE-FF7E-C5F1-1FDC5818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2ECB9C3C-EA75-CA35-F63A-8B2CA1A672E4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E09B80FA-F5C1-6270-0799-EE4899BD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599491BD-D0FD-F87E-237E-4DBC7DB8864B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A85BBAC0-E542-B73B-A30D-E67340135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7D54E7A-B51A-3045-28AC-4515B7CDEE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2192" y="1451179"/>
            <a:ext cx="7821846" cy="50966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7BE853-4F64-9616-5516-301517469D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2192" y="7042039"/>
            <a:ext cx="7821846" cy="20606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F24DDE-FE24-9AFB-5008-09A699E51E7A}"/>
              </a:ext>
            </a:extLst>
          </p:cNvPr>
          <p:cNvSpPr txBox="1"/>
          <p:nvPr/>
        </p:nvSpPr>
        <p:spPr>
          <a:xfrm>
            <a:off x="12110396" y="1812295"/>
            <a:ext cx="54544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Subnet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Client-Public-a:  10.1.0.0/24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Client-Public-c:  10.1.1.0/24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Client-Private-a: 10.1.2.0/24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Client-Private-c: 10.1.3.0/24</a:t>
            </a:r>
            <a:endParaRPr lang="en-US" altLang="ko-KR" sz="2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Client-VPN-a:    10.1.100.0/24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Client-VPN-c:    10.1.101.0/24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7E93C8-494F-EC15-9E4A-E967F76BF817}"/>
              </a:ext>
            </a:extLst>
          </p:cNvPr>
          <p:cNvSpPr/>
          <p:nvPr/>
        </p:nvSpPr>
        <p:spPr>
          <a:xfrm>
            <a:off x="3458922" y="3237523"/>
            <a:ext cx="5380278" cy="686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1853A4-E0EE-13C5-0D68-1D8DEEB9761D}"/>
              </a:ext>
            </a:extLst>
          </p:cNvPr>
          <p:cNvSpPr/>
          <p:nvPr/>
        </p:nvSpPr>
        <p:spPr>
          <a:xfrm>
            <a:off x="3458922" y="5143499"/>
            <a:ext cx="5380277" cy="515211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8E148A-F186-7C67-3F27-D03CD939CB46}"/>
              </a:ext>
            </a:extLst>
          </p:cNvPr>
          <p:cNvSpPr/>
          <p:nvPr/>
        </p:nvSpPr>
        <p:spPr>
          <a:xfrm>
            <a:off x="2793290" y="7383701"/>
            <a:ext cx="1993951" cy="1828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6100CC-BAA0-F090-93E4-631CFDA28E0A}"/>
              </a:ext>
            </a:extLst>
          </p:cNvPr>
          <p:cNvSpPr/>
          <p:nvPr/>
        </p:nvSpPr>
        <p:spPr>
          <a:xfrm>
            <a:off x="3458921" y="5143499"/>
            <a:ext cx="5380277" cy="515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400E7BDD-9FEC-5F23-B4D6-BC911E53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6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0" y="5776540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3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Pretendard" pitchFamily="34" charset="0"/>
              </a:rPr>
              <a:t>Client VPC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Pretendard" pitchFamily="34" charset="0"/>
              </a:rPr>
              <a:t>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5" y="949730"/>
            <a:ext cx="1583071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9A0616E-ADA5-2057-6B31-27D6BF834A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4" y="1369373"/>
            <a:ext cx="8101267" cy="1667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A92333-C20B-08A0-601D-A9D0ABBF96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56" y="3632146"/>
            <a:ext cx="8062091" cy="20689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A5CA0A-5A03-52BF-DB6C-895F7F568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56" y="6176881"/>
            <a:ext cx="8062091" cy="28749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5F4FB1-B41D-0E28-A85C-B9FB078C8548}"/>
              </a:ext>
            </a:extLst>
          </p:cNvPr>
          <p:cNvSpPr/>
          <p:nvPr/>
        </p:nvSpPr>
        <p:spPr>
          <a:xfrm>
            <a:off x="3070800" y="2226979"/>
            <a:ext cx="5920799" cy="686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D9266B-9C42-439E-4667-B1CDCDE3B9F0}"/>
              </a:ext>
            </a:extLst>
          </p:cNvPr>
          <p:cNvSpPr/>
          <p:nvPr/>
        </p:nvSpPr>
        <p:spPr>
          <a:xfrm>
            <a:off x="3010856" y="4664504"/>
            <a:ext cx="2551744" cy="12039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66744A-E2D9-CC01-4404-1EAF772458E3}"/>
              </a:ext>
            </a:extLst>
          </p:cNvPr>
          <p:cNvSpPr/>
          <p:nvPr/>
        </p:nvSpPr>
        <p:spPr>
          <a:xfrm>
            <a:off x="3106370" y="7556300"/>
            <a:ext cx="7637829" cy="686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D19E66-0AAC-0EE1-29F3-9E1B7B2E7879}"/>
              </a:ext>
            </a:extLst>
          </p:cNvPr>
          <p:cNvSpPr txBox="1"/>
          <p:nvPr/>
        </p:nvSpPr>
        <p:spPr>
          <a:xfrm>
            <a:off x="12019250" y="1435612"/>
            <a:ext cx="54544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Internet Gateway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Client-VPN-IGW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8FA26-24D4-9F9B-A781-20540CB0D1FF}"/>
              </a:ext>
            </a:extLst>
          </p:cNvPr>
          <p:cNvSpPr txBox="1"/>
          <p:nvPr/>
        </p:nvSpPr>
        <p:spPr>
          <a:xfrm>
            <a:off x="12019251" y="3596608"/>
            <a:ext cx="54544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Routing Table: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Client-Public-RT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Client-Private-RT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Client-VPN-RT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B3ABC-B98D-E919-E335-AF9B943FCABC}"/>
              </a:ext>
            </a:extLst>
          </p:cNvPr>
          <p:cNvSpPr txBox="1"/>
          <p:nvPr/>
        </p:nvSpPr>
        <p:spPr>
          <a:xfrm>
            <a:off x="12020451" y="6186620"/>
            <a:ext cx="5454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인터넷과 접속을 위해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Client-Public-RT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 게이트웨이를 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0.0.0.0/0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라우팅  </a:t>
            </a:r>
            <a:endParaRPr lang="en-US" altLang="ko-KR" sz="2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C7C7907-F031-90C6-DAE5-625C6FA6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0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0" y="5776540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3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Pretendard" pitchFamily="34" charset="0"/>
              </a:rPr>
              <a:t>Client VPC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Pretendard" pitchFamily="34" charset="0"/>
              </a:rPr>
              <a:t>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5" y="949730"/>
            <a:ext cx="1583071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1619F0E-9C7B-49A0-69DE-6EF2E9E2D6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3904" y="1567782"/>
            <a:ext cx="7547574" cy="6171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A7BB30-35CC-943F-F957-90F29ED7E1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3904" y="8000237"/>
            <a:ext cx="7547574" cy="9362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D6CADE-430E-0C21-A351-B4F1BC5801A0}"/>
              </a:ext>
            </a:extLst>
          </p:cNvPr>
          <p:cNvSpPr/>
          <p:nvPr/>
        </p:nvSpPr>
        <p:spPr>
          <a:xfrm>
            <a:off x="3180839" y="3754272"/>
            <a:ext cx="5810761" cy="686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7DBA5D-0C8F-FDD7-C10E-81FD57E6F9BB}"/>
              </a:ext>
            </a:extLst>
          </p:cNvPr>
          <p:cNvSpPr/>
          <p:nvPr/>
        </p:nvSpPr>
        <p:spPr>
          <a:xfrm>
            <a:off x="3060162" y="8217502"/>
            <a:ext cx="2396296" cy="686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3342E-41A0-A18D-A1D0-24CB21992D18}"/>
              </a:ext>
            </a:extLst>
          </p:cNvPr>
          <p:cNvSpPr txBox="1"/>
          <p:nvPr/>
        </p:nvSpPr>
        <p:spPr>
          <a:xfrm>
            <a:off x="11689818" y="1898141"/>
            <a:ext cx="5454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인증 트래픽과 스트리밍 트래픽을 제어하기 위한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 Gateway </a:t>
            </a:r>
            <a:r>
              <a:rPr lang="ko-KR" altLang="en-US" sz="2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8D692-40A9-C4FB-E5D8-0BB71D050279}"/>
              </a:ext>
            </a:extLst>
          </p:cNvPr>
          <p:cNvSpPr txBox="1"/>
          <p:nvPr/>
        </p:nvSpPr>
        <p:spPr>
          <a:xfrm>
            <a:off x="11717250" y="5381229"/>
            <a:ext cx="545446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NAT Gateway: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Client-</a:t>
            </a:r>
            <a:r>
              <a:rPr lang="en-US" altLang="ko-KR" sz="24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NATGateway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Client-</a:t>
            </a:r>
            <a:r>
              <a:rPr lang="en-US" altLang="ko-KR" sz="24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NATGateway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B827E28-26D0-759E-DE8F-E03AAC04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76029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76029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3FA3B99-FED1-E04A-F77B-67E5037E2451}"/>
              </a:ext>
            </a:extLst>
          </p:cNvPr>
          <p:cNvSpPr txBox="1"/>
          <p:nvPr/>
        </p:nvSpPr>
        <p:spPr>
          <a:xfrm>
            <a:off x="1244338" y="2767425"/>
            <a:ext cx="866166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Circle: Hollow 26">
            <a:extLst>
              <a:ext uri="{FF2B5EF4-FFF2-40B4-BE49-F238E27FC236}">
                <a16:creationId xmlns:a16="http://schemas.microsoft.com/office/drawing/2014/main" id="{32F4A6DD-2BA6-9E50-CF44-ECA3DAE5AAE9}"/>
              </a:ext>
            </a:extLst>
          </p:cNvPr>
          <p:cNvSpPr/>
          <p:nvPr/>
        </p:nvSpPr>
        <p:spPr>
          <a:xfrm rot="5400000">
            <a:off x="12340883" y="9168397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8" name="Freeform: Shape 4">
            <a:extLst>
              <a:ext uri="{FF2B5EF4-FFF2-40B4-BE49-F238E27FC236}">
                <a16:creationId xmlns:a16="http://schemas.microsoft.com/office/drawing/2014/main" id="{700CDA51-684D-5B40-1860-E48C80884A3D}"/>
              </a:ext>
            </a:extLst>
          </p:cNvPr>
          <p:cNvSpPr/>
          <p:nvPr/>
        </p:nvSpPr>
        <p:spPr>
          <a:xfrm rot="5400000">
            <a:off x="12418832" y="7006388"/>
            <a:ext cx="2642240" cy="2637633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49" name="Picture 7">
            <a:extLst>
              <a:ext uri="{FF2B5EF4-FFF2-40B4-BE49-F238E27FC236}">
                <a16:creationId xmlns:a16="http://schemas.microsoft.com/office/drawing/2014/main" id="{2FB28B5E-7F9E-D49A-7DBE-59375C7736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74" y="3248499"/>
            <a:ext cx="5601375" cy="5311149"/>
          </a:xfrm>
          <a:prstGeom prst="rect">
            <a:avLst/>
          </a:prstGeom>
        </p:spPr>
      </p:pic>
      <p:sp>
        <p:nvSpPr>
          <p:cNvPr id="50" name="Rectangle: Rounded Corners 13">
            <a:extLst>
              <a:ext uri="{FF2B5EF4-FFF2-40B4-BE49-F238E27FC236}">
                <a16:creationId xmlns:a16="http://schemas.microsoft.com/office/drawing/2014/main" id="{06997A8F-9461-1869-D0B2-7AFB9468144B}"/>
              </a:ext>
            </a:extLst>
          </p:cNvPr>
          <p:cNvSpPr/>
          <p:nvPr/>
        </p:nvSpPr>
        <p:spPr>
          <a:xfrm rot="2703270">
            <a:off x="12177283" y="-266270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0351C911-5B51-D05A-8EE3-48A5045D6448}"/>
              </a:ext>
            </a:extLst>
          </p:cNvPr>
          <p:cNvSpPr/>
          <p:nvPr/>
        </p:nvSpPr>
        <p:spPr>
          <a:xfrm rot="2703270">
            <a:off x="9411653" y="492067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AC38B394-1DC3-8DBE-A2C1-C85B2EF3FC12}"/>
              </a:ext>
            </a:extLst>
          </p:cNvPr>
          <p:cNvSpPr/>
          <p:nvPr/>
        </p:nvSpPr>
        <p:spPr>
          <a:xfrm rot="2703270">
            <a:off x="16206626" y="1345273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3" name="Circle: Hollow 21">
            <a:extLst>
              <a:ext uri="{FF2B5EF4-FFF2-40B4-BE49-F238E27FC236}">
                <a16:creationId xmlns:a16="http://schemas.microsoft.com/office/drawing/2014/main" id="{AD47A74A-6AF8-A683-5194-4DFD6E300566}"/>
              </a:ext>
            </a:extLst>
          </p:cNvPr>
          <p:cNvSpPr/>
          <p:nvPr/>
        </p:nvSpPr>
        <p:spPr>
          <a:xfrm>
            <a:off x="13090364" y="2906634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4" name="Circle: Hollow 24">
            <a:extLst>
              <a:ext uri="{FF2B5EF4-FFF2-40B4-BE49-F238E27FC236}">
                <a16:creationId xmlns:a16="http://schemas.microsoft.com/office/drawing/2014/main" id="{4FEC5968-E3CD-AEB3-28EA-93604CA2A355}"/>
              </a:ext>
            </a:extLst>
          </p:cNvPr>
          <p:cNvSpPr/>
          <p:nvPr/>
        </p:nvSpPr>
        <p:spPr>
          <a:xfrm>
            <a:off x="13994648" y="123179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5" name="Circle: Hollow 27">
            <a:extLst>
              <a:ext uri="{FF2B5EF4-FFF2-40B4-BE49-F238E27FC236}">
                <a16:creationId xmlns:a16="http://schemas.microsoft.com/office/drawing/2014/main" id="{B9DADF88-DD13-E185-7119-357BF9621354}"/>
              </a:ext>
            </a:extLst>
          </p:cNvPr>
          <p:cNvSpPr/>
          <p:nvPr/>
        </p:nvSpPr>
        <p:spPr>
          <a:xfrm>
            <a:off x="9517697" y="4107935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6" name="Rectangle: Rounded Corners 20">
            <a:extLst>
              <a:ext uri="{FF2B5EF4-FFF2-40B4-BE49-F238E27FC236}">
                <a16:creationId xmlns:a16="http://schemas.microsoft.com/office/drawing/2014/main" id="{C85A2763-F7A2-63BF-B94B-FA191D6C170E}"/>
              </a:ext>
            </a:extLst>
          </p:cNvPr>
          <p:cNvSpPr/>
          <p:nvPr/>
        </p:nvSpPr>
        <p:spPr>
          <a:xfrm rot="8103270">
            <a:off x="14357069" y="6212840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7" name="Circle: Hollow 30">
            <a:extLst>
              <a:ext uri="{FF2B5EF4-FFF2-40B4-BE49-F238E27FC236}">
                <a16:creationId xmlns:a16="http://schemas.microsoft.com/office/drawing/2014/main" id="{CF52B8C9-BD0F-7481-B0C3-AEF5054182D6}"/>
              </a:ext>
            </a:extLst>
          </p:cNvPr>
          <p:cNvSpPr/>
          <p:nvPr/>
        </p:nvSpPr>
        <p:spPr>
          <a:xfrm>
            <a:off x="15117746" y="5502561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8" name="Circle: Hollow 31">
            <a:extLst>
              <a:ext uri="{FF2B5EF4-FFF2-40B4-BE49-F238E27FC236}">
                <a16:creationId xmlns:a16="http://schemas.microsoft.com/office/drawing/2014/main" id="{9B828A84-4DDA-97F6-4C67-8197DEC2A1B0}"/>
              </a:ext>
            </a:extLst>
          </p:cNvPr>
          <p:cNvSpPr/>
          <p:nvPr/>
        </p:nvSpPr>
        <p:spPr>
          <a:xfrm>
            <a:off x="17901286" y="224463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32BE8E23-0891-E89F-EA79-6D7110C35B20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4" name="Object 21">
              <a:extLst>
                <a:ext uri="{FF2B5EF4-FFF2-40B4-BE49-F238E27FC236}">
                  <a16:creationId xmlns:a16="http://schemas.microsoft.com/office/drawing/2014/main" id="{D94C25BD-F14F-1DC9-5ECF-9D310AC7F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C9B82D1F-7461-2E2E-225D-76AF08B7A28C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6" name="Object 24">
              <a:extLst>
                <a:ext uri="{FF2B5EF4-FFF2-40B4-BE49-F238E27FC236}">
                  <a16:creationId xmlns:a16="http://schemas.microsoft.com/office/drawing/2014/main" id="{72F47A8B-BFAC-CE2F-2D8E-8DAB1F1A4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06258DDA-11C6-DC74-D1A6-FA795BACF4B1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8" name="Object 27">
              <a:extLst>
                <a:ext uri="{FF2B5EF4-FFF2-40B4-BE49-F238E27FC236}">
                  <a16:creationId xmlns:a16="http://schemas.microsoft.com/office/drawing/2014/main" id="{111B9D6E-9869-5EFD-FA16-2B804C87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9" name="그룹 1012">
            <a:extLst>
              <a:ext uri="{FF2B5EF4-FFF2-40B4-BE49-F238E27FC236}">
                <a16:creationId xmlns:a16="http://schemas.microsoft.com/office/drawing/2014/main" id="{1D9DF207-2E49-62AB-83A0-AF2A33173956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10" name="Object 36">
              <a:extLst>
                <a:ext uri="{FF2B5EF4-FFF2-40B4-BE49-F238E27FC236}">
                  <a16:creationId xmlns:a16="http://schemas.microsoft.com/office/drawing/2014/main" id="{25573678-B590-F463-C1B5-2AE3CA6A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1" name="그룹 1009">
            <a:extLst>
              <a:ext uri="{FF2B5EF4-FFF2-40B4-BE49-F238E27FC236}">
                <a16:creationId xmlns:a16="http://schemas.microsoft.com/office/drawing/2014/main" id="{273641EC-13F9-5E19-5131-4558005608AE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2" name="Object 26">
              <a:extLst>
                <a:ext uri="{FF2B5EF4-FFF2-40B4-BE49-F238E27FC236}">
                  <a16:creationId xmlns:a16="http://schemas.microsoft.com/office/drawing/2014/main" id="{DFC9065D-2B09-CEFB-50F2-1F7B5C7E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5DF0609E-2DAA-7B1F-714D-051350D7DB79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18" name="Object 26">
              <a:extLst>
                <a:ext uri="{FF2B5EF4-FFF2-40B4-BE49-F238E27FC236}">
                  <a16:creationId xmlns:a16="http://schemas.microsoft.com/office/drawing/2014/main" id="{6096B5FE-18FF-C21D-4FB3-852BC8E7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CA88AE89-EBAD-F1C7-A346-65A3A5D47C71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1E264400-935D-B2DC-769E-CA5959BD5879}"/>
              </a:ext>
            </a:extLst>
          </p:cNvPr>
          <p:cNvSpPr txBox="1">
            <a:spLocks/>
          </p:cNvSpPr>
          <p:nvPr/>
        </p:nvSpPr>
        <p:spPr>
          <a:xfrm>
            <a:off x="4727249" y="6017747"/>
            <a:ext cx="3250392" cy="55398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371600">
              <a:buNone/>
            </a:pPr>
            <a: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Windows,</a:t>
            </a:r>
            <a:b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</a:br>
            <a: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Radius server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82153A-50EE-CCE5-2625-38E4D1426238}"/>
              </a:ext>
            </a:extLst>
          </p:cNvPr>
          <p:cNvSpPr txBox="1">
            <a:spLocks/>
          </p:cNvSpPr>
          <p:nvPr/>
        </p:nvSpPr>
        <p:spPr>
          <a:xfrm>
            <a:off x="4415611" y="5206157"/>
            <a:ext cx="2319113" cy="369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371600">
              <a:buNone/>
            </a:pPr>
            <a:r>
              <a:rPr lang="ko-KR" altLang="en-US" sz="4000" b="1" dirty="0">
                <a:solidFill>
                  <a:srgbClr val="486E9B"/>
                </a:solidFill>
                <a:latin typeface="맑은 고딕" panose="020B0503020000020004" pitchFamily="50" charset="-127"/>
                <a:cs typeface="Arial" pitchFamily="34" charset="0"/>
              </a:rPr>
              <a:t>김민수</a:t>
            </a:r>
            <a:endParaRPr lang="en-US" sz="4000" b="1" dirty="0">
              <a:solidFill>
                <a:srgbClr val="486E9B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6438389-227A-857D-76CC-BD54414FC5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26" y="4116391"/>
            <a:ext cx="2800000" cy="360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55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Server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Directory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078A945-0049-4C9B-BA7D-8D8FF57D231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98" y="2529417"/>
            <a:ext cx="9422956" cy="5305940"/>
          </a:xfrm>
          <a:prstGeom prst="rect">
            <a:avLst/>
          </a:prstGeom>
        </p:spPr>
      </p:pic>
      <p:sp>
        <p:nvSpPr>
          <p:cNvPr id="7" name="Object 38">
            <a:extLst>
              <a:ext uri="{FF2B5EF4-FFF2-40B4-BE49-F238E27FC236}">
                <a16:creationId xmlns:a16="http://schemas.microsoft.com/office/drawing/2014/main" id="{984A26AA-6D73-6BA5-5805-9B2596968896}"/>
              </a:ext>
            </a:extLst>
          </p:cNvPr>
          <p:cNvSpPr txBox="1"/>
          <p:nvPr/>
        </p:nvSpPr>
        <p:spPr>
          <a:xfrm>
            <a:off x="10668000" y="3256221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On-premise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구축을 위해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별도의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VPC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 server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인스턴스를 실행한다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2F50CD-A962-0A21-6090-F74F1A959D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37990" y="5302741"/>
            <a:ext cx="2295000" cy="216000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A1DCAD0-38FE-72C9-FEE7-31D70507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574" y="284400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8664" y="3414345"/>
            <a:ext cx="15345072" cy="5726041"/>
            <a:chOff x="1928664" y="3414345"/>
            <a:chExt cx="15345072" cy="57260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664" y="3414345"/>
              <a:ext cx="15345072" cy="572604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56706" y="1000863"/>
            <a:ext cx="1731696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 </a:t>
            </a:r>
            <a:r>
              <a:rPr lang="ko-KR" altLang="en-US" sz="7000" dirty="0">
                <a:solidFill>
                  <a:srgbClr val="3F48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OmniGothic 050" pitchFamily="34" charset="0"/>
              </a:rPr>
              <a:t>목차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3648971" y="101019"/>
            <a:ext cx="3920004" cy="3920004"/>
            <a:chOff x="13648971" y="101019"/>
            <a:chExt cx="3920004" cy="39200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8971" y="101019"/>
              <a:ext cx="3920004" cy="39200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76190" y="5947784"/>
            <a:ext cx="14400000" cy="92753"/>
            <a:chOff x="2476190" y="5947784"/>
            <a:chExt cx="14400000" cy="9275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6190" y="5947784"/>
              <a:ext cx="14400000" cy="9275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3718437" y="4259191"/>
            <a:ext cx="490906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OmniGothic 030" pitchFamily="34" charset="0"/>
              </a:rPr>
              <a:t>팀원 소개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2406307" y="4109485"/>
            <a:ext cx="1381050" cy="920700"/>
            <a:chOff x="2406307" y="4109485"/>
            <a:chExt cx="1381050" cy="92070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636479" y="4109485"/>
              <a:ext cx="920700" cy="920700"/>
              <a:chOff x="2636479" y="4109485"/>
              <a:chExt cx="920700" cy="92070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6479" y="4109485"/>
                <a:ext cx="920700" cy="920700"/>
              </a:xfrm>
              <a:prstGeom prst="rect">
                <a:avLst/>
              </a:prstGeom>
            </p:spPr>
          </p:pic>
        </p:grpSp>
        <p:sp>
          <p:nvSpPr>
            <p:cNvPr id="53" name="Object 53"/>
            <p:cNvSpPr txBox="1"/>
            <p:nvPr/>
          </p:nvSpPr>
          <p:spPr>
            <a:xfrm>
              <a:off x="2406307" y="4373365"/>
              <a:ext cx="13810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맑은 고딕" panose="020B0503020000020004" pitchFamily="50" charset="-127"/>
                  <a:cs typeface="210 OmniGothic 050" pitchFamily="34" charset="0"/>
                </a:rPr>
                <a:t>01</a:t>
              </a:r>
              <a:endParaRPr 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295664" y="4266608"/>
            <a:ext cx="54155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371600" latinLnBrk="1"/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grpSp>
        <p:nvGrpSpPr>
          <p:cNvPr id="1017" name="그룹 1017"/>
          <p:cNvGrpSpPr/>
          <p:nvPr/>
        </p:nvGrpSpPr>
        <p:grpSpPr>
          <a:xfrm>
            <a:off x="6983535" y="4116904"/>
            <a:ext cx="1381050" cy="920700"/>
            <a:chOff x="6983535" y="4116904"/>
            <a:chExt cx="1381050" cy="92070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213706" y="4116904"/>
              <a:ext cx="920700" cy="920700"/>
              <a:chOff x="7213706" y="4116904"/>
              <a:chExt cx="920700" cy="92070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13706" y="4116904"/>
                <a:ext cx="920700" cy="920700"/>
              </a:xfrm>
              <a:prstGeom prst="rect">
                <a:avLst/>
              </a:prstGeom>
            </p:spPr>
          </p:pic>
        </p:grpSp>
        <p:sp>
          <p:nvSpPr>
            <p:cNvPr id="61" name="Object 61"/>
            <p:cNvSpPr txBox="1"/>
            <p:nvPr/>
          </p:nvSpPr>
          <p:spPr>
            <a:xfrm>
              <a:off x="6983535" y="4380782"/>
              <a:ext cx="13810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맑은 고딕" panose="020B0503020000020004" pitchFamily="50" charset="-127"/>
                  <a:cs typeface="210 OmniGothic 050" pitchFamily="34" charset="0"/>
                </a:rPr>
                <a:t>02</a:t>
              </a:r>
              <a:endParaRPr 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3515580" y="4274027"/>
            <a:ext cx="521624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371600" latinLnBrk="1"/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 및 구성도</a:t>
            </a:r>
          </a:p>
        </p:txBody>
      </p:sp>
      <p:grpSp>
        <p:nvGrpSpPr>
          <p:cNvPr id="1019" name="그룹 1019"/>
          <p:cNvGrpSpPr/>
          <p:nvPr/>
        </p:nvGrpSpPr>
        <p:grpSpPr>
          <a:xfrm>
            <a:off x="12203433" y="4124322"/>
            <a:ext cx="1381050" cy="920700"/>
            <a:chOff x="12203433" y="4124322"/>
            <a:chExt cx="1381050" cy="92070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433585" y="4124322"/>
              <a:ext cx="920700" cy="920700"/>
              <a:chOff x="12433585" y="4124322"/>
              <a:chExt cx="920700" cy="92070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33585" y="4124322"/>
                <a:ext cx="920700" cy="920700"/>
              </a:xfrm>
              <a:prstGeom prst="rect">
                <a:avLst/>
              </a:prstGeom>
            </p:spPr>
          </p:pic>
        </p:grpSp>
        <p:sp>
          <p:nvSpPr>
            <p:cNvPr id="69" name="Object 69"/>
            <p:cNvSpPr txBox="1"/>
            <p:nvPr/>
          </p:nvSpPr>
          <p:spPr>
            <a:xfrm>
              <a:off x="12203433" y="4388201"/>
              <a:ext cx="13810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맑은 고딕" panose="020B0503020000020004" pitchFamily="50" charset="-127"/>
                  <a:cs typeface="210 OmniGothic 050" pitchFamily="34" charset="0"/>
                </a:rPr>
                <a:t>03</a:t>
              </a:r>
              <a:endParaRPr 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725856" y="6640346"/>
            <a:ext cx="490906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cs typeface="210 OmniGothic 030" pitchFamily="34" charset="0"/>
              </a:rPr>
              <a:t>설계 및 구축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21" name="그룹 1021"/>
          <p:cNvGrpSpPr/>
          <p:nvPr/>
        </p:nvGrpSpPr>
        <p:grpSpPr>
          <a:xfrm>
            <a:off x="2413727" y="6490641"/>
            <a:ext cx="1381050" cy="920700"/>
            <a:chOff x="2413727" y="6490641"/>
            <a:chExt cx="1381050" cy="92070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643897" y="6490641"/>
              <a:ext cx="920700" cy="920700"/>
              <a:chOff x="2643897" y="6490641"/>
              <a:chExt cx="920700" cy="92070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43897" y="6490641"/>
                <a:ext cx="920700" cy="920700"/>
              </a:xfrm>
              <a:prstGeom prst="rect">
                <a:avLst/>
              </a:prstGeom>
            </p:spPr>
          </p:pic>
        </p:grpSp>
        <p:sp>
          <p:nvSpPr>
            <p:cNvPr id="77" name="Object 77"/>
            <p:cNvSpPr txBox="1"/>
            <p:nvPr/>
          </p:nvSpPr>
          <p:spPr>
            <a:xfrm>
              <a:off x="2413727" y="6754520"/>
              <a:ext cx="13810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맑은 고딕" panose="020B0503020000020004" pitchFamily="50" charset="-127"/>
                  <a:cs typeface="210 OmniGothic 050" pitchFamily="34" charset="0"/>
                </a:rPr>
                <a:t>04</a:t>
              </a:r>
              <a:endParaRPr 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303081" y="6647765"/>
            <a:ext cx="541559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cs typeface="210 OmniGothic 030" pitchFamily="34" charset="0"/>
              </a:rPr>
              <a:t>프로젝트 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cs typeface="210 OmniGothic 050" pitchFamily="34" charset="0"/>
              </a:rPr>
              <a:t>결과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23" name="그룹 1023"/>
          <p:cNvGrpSpPr/>
          <p:nvPr/>
        </p:nvGrpSpPr>
        <p:grpSpPr>
          <a:xfrm>
            <a:off x="6990952" y="6498060"/>
            <a:ext cx="1381050" cy="920700"/>
            <a:chOff x="6990952" y="6498060"/>
            <a:chExt cx="1381050" cy="92070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7221124" y="6498060"/>
              <a:ext cx="920700" cy="920700"/>
              <a:chOff x="7221124" y="6498060"/>
              <a:chExt cx="920700" cy="920700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21124" y="6498060"/>
                <a:ext cx="920700" cy="920700"/>
              </a:xfrm>
              <a:prstGeom prst="rect">
                <a:avLst/>
              </a:prstGeom>
            </p:spPr>
          </p:pic>
        </p:grpSp>
        <p:sp>
          <p:nvSpPr>
            <p:cNvPr id="85" name="Object 85"/>
            <p:cNvSpPr txBox="1"/>
            <p:nvPr/>
          </p:nvSpPr>
          <p:spPr>
            <a:xfrm>
              <a:off x="6990952" y="6761939"/>
              <a:ext cx="13810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맑은 고딕" panose="020B0503020000020004" pitchFamily="50" charset="-127"/>
                  <a:cs typeface="210 OmniGothic 050" pitchFamily="34" charset="0"/>
                </a:rPr>
                <a:t>05</a:t>
              </a:r>
              <a:endParaRPr 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3522999" y="6655183"/>
            <a:ext cx="5216244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9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Q&amp;A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12210897" y="6505479"/>
            <a:ext cx="1381050" cy="920700"/>
            <a:chOff x="12210897" y="6505479"/>
            <a:chExt cx="1381050" cy="920700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2441004" y="6505479"/>
              <a:ext cx="920700" cy="920700"/>
              <a:chOff x="12441004" y="6505479"/>
              <a:chExt cx="920700" cy="92070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41004" y="6505479"/>
                <a:ext cx="920700" cy="920700"/>
              </a:xfrm>
              <a:prstGeom prst="rect">
                <a:avLst/>
              </a:prstGeom>
            </p:spPr>
          </p:pic>
        </p:grpSp>
        <p:sp>
          <p:nvSpPr>
            <p:cNvPr id="93" name="Object 93"/>
            <p:cNvSpPr txBox="1"/>
            <p:nvPr/>
          </p:nvSpPr>
          <p:spPr>
            <a:xfrm>
              <a:off x="12210897" y="6769357"/>
              <a:ext cx="13810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맑은 고딕" panose="020B0503020000020004" pitchFamily="50" charset="-127"/>
                  <a:cs typeface="210 OmniGothic 050" pitchFamily="34" charset="0"/>
                </a:rPr>
                <a:t>06</a:t>
              </a:r>
              <a:endParaRPr lang="en-US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2901E5AB-163A-93F6-CEBC-E39A4B9D6FDE}"/>
              </a:ext>
            </a:extLst>
          </p:cNvPr>
          <p:cNvGrpSpPr/>
          <p:nvPr/>
        </p:nvGrpSpPr>
        <p:grpSpPr>
          <a:xfrm>
            <a:off x="103059" y="1070839"/>
            <a:ext cx="658332" cy="658332"/>
            <a:chOff x="99783" y="1069020"/>
            <a:chExt cx="658332" cy="658332"/>
          </a:xfrm>
        </p:grpSpPr>
        <p:grpSp>
          <p:nvGrpSpPr>
            <p:cNvPr id="4" name="그룹 1010">
              <a:extLst>
                <a:ext uri="{FF2B5EF4-FFF2-40B4-BE49-F238E27FC236}">
                  <a16:creationId xmlns:a16="http://schemas.microsoft.com/office/drawing/2014/main" id="{355C049E-8BE5-3C04-10A7-57D37BC1AFCE}"/>
                </a:ext>
              </a:extLst>
            </p:cNvPr>
            <p:cNvGrpSpPr/>
            <p:nvPr/>
          </p:nvGrpSpPr>
          <p:grpSpPr>
            <a:xfrm>
              <a:off x="99783" y="1069020"/>
              <a:ext cx="658332" cy="658332"/>
              <a:chOff x="99783" y="1069020"/>
              <a:chExt cx="658332" cy="658332"/>
            </a:xfrm>
          </p:grpSpPr>
          <p:pic>
            <p:nvPicPr>
              <p:cNvPr id="8" name="Object 27">
                <a:extLst>
                  <a:ext uri="{FF2B5EF4-FFF2-40B4-BE49-F238E27FC236}">
                    <a16:creationId xmlns:a16="http://schemas.microsoft.com/office/drawing/2014/main" id="{36B60ADE-EC2D-9EF2-91FA-AD25E9D37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783" y="1069020"/>
                <a:ext cx="658332" cy="658332"/>
              </a:xfrm>
              <a:prstGeom prst="rect">
                <a:avLst/>
              </a:prstGeom>
            </p:spPr>
          </p:pic>
        </p:grpSp>
        <p:grpSp>
          <p:nvGrpSpPr>
            <p:cNvPr id="5" name="그룹 1011">
              <a:extLst>
                <a:ext uri="{FF2B5EF4-FFF2-40B4-BE49-F238E27FC236}">
                  <a16:creationId xmlns:a16="http://schemas.microsoft.com/office/drawing/2014/main" id="{7368D58C-6902-2D85-0763-7138DBAA3B78}"/>
                </a:ext>
              </a:extLst>
            </p:cNvPr>
            <p:cNvGrpSpPr/>
            <p:nvPr/>
          </p:nvGrpSpPr>
          <p:grpSpPr>
            <a:xfrm>
              <a:off x="264676" y="1243716"/>
              <a:ext cx="331789" cy="290508"/>
              <a:chOff x="264676" y="1243716"/>
              <a:chExt cx="331789" cy="290508"/>
            </a:xfrm>
          </p:grpSpPr>
          <p:pic>
            <p:nvPicPr>
              <p:cNvPr id="7" name="Object 30">
                <a:extLst>
                  <a:ext uri="{FF2B5EF4-FFF2-40B4-BE49-F238E27FC236}">
                    <a16:creationId xmlns:a16="http://schemas.microsoft.com/office/drawing/2014/main" id="{210FAFC1-5EC1-771F-123D-49C52D383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4676" y="1243716"/>
                <a:ext cx="331789" cy="290508"/>
              </a:xfrm>
              <a:prstGeom prst="rect">
                <a:avLst/>
              </a:prstGeom>
            </p:spPr>
          </p:pic>
        </p:grpSp>
      </p:grp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2F4ABE2B-C112-6693-9E67-BF7238664ACB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11" name="Object 21">
              <a:extLst>
                <a:ext uri="{FF2B5EF4-FFF2-40B4-BE49-F238E27FC236}">
                  <a16:creationId xmlns:a16="http://schemas.microsoft.com/office/drawing/2014/main" id="{2F683790-F5C2-AB74-E09C-CAA014B80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38E39D9E-AEDF-551E-592F-D293C47EE595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14" name="Object 24">
              <a:extLst>
                <a:ext uri="{FF2B5EF4-FFF2-40B4-BE49-F238E27FC236}">
                  <a16:creationId xmlns:a16="http://schemas.microsoft.com/office/drawing/2014/main" id="{F5631DDC-CC93-3887-A90E-3849B2EEC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6" name="그룹 1009">
            <a:extLst>
              <a:ext uri="{FF2B5EF4-FFF2-40B4-BE49-F238E27FC236}">
                <a16:creationId xmlns:a16="http://schemas.microsoft.com/office/drawing/2014/main" id="{80D4D591-7D91-3C82-85BD-E11E394552C4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17" name="Object 27">
              <a:extLst>
                <a:ext uri="{FF2B5EF4-FFF2-40B4-BE49-F238E27FC236}">
                  <a16:creationId xmlns:a16="http://schemas.microsoft.com/office/drawing/2014/main" id="{CBA92FE0-220D-6621-7A65-0664E5CA5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9" name="그룹 1009">
            <a:extLst>
              <a:ext uri="{FF2B5EF4-FFF2-40B4-BE49-F238E27FC236}">
                <a16:creationId xmlns:a16="http://schemas.microsoft.com/office/drawing/2014/main" id="{00C4F929-0AF1-930F-0850-E4CAE1141425}"/>
              </a:ext>
            </a:extLst>
          </p:cNvPr>
          <p:cNvGrpSpPr/>
          <p:nvPr/>
        </p:nvGrpSpPr>
        <p:grpSpPr>
          <a:xfrm>
            <a:off x="240075" y="6095716"/>
            <a:ext cx="299683" cy="299683"/>
            <a:chOff x="289307" y="6382741"/>
            <a:chExt cx="299683" cy="299683"/>
          </a:xfrm>
        </p:grpSpPr>
        <p:pic>
          <p:nvPicPr>
            <p:cNvPr id="20" name="Object 26">
              <a:extLst>
                <a:ext uri="{FF2B5EF4-FFF2-40B4-BE49-F238E27FC236}">
                  <a16:creationId xmlns:a16="http://schemas.microsoft.com/office/drawing/2014/main" id="{B995C9F3-892A-C277-8E80-23BDDA8B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9307" y="6382741"/>
              <a:ext cx="299683" cy="299683"/>
            </a:xfrm>
            <a:prstGeom prst="rect">
              <a:avLst/>
            </a:prstGeom>
          </p:spPr>
        </p:pic>
      </p:grpSp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25FF5944-CC1C-837A-BEBE-2C5EB4A6B90D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23" name="Object 8">
              <a:extLst>
                <a:ext uri="{FF2B5EF4-FFF2-40B4-BE49-F238E27FC236}">
                  <a16:creationId xmlns:a16="http://schemas.microsoft.com/office/drawing/2014/main" id="{E6771B5E-A3CA-FA51-D19B-BAE1F976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7320A7D-9713-DB4B-DF96-600577ED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Server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Directory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FF0AC65-EE0D-5D3E-DF53-4A30CC0AB6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93" y="2526333"/>
            <a:ext cx="6336899" cy="45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90466C-C747-C2A4-B487-9668F92E7D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930" y="2510368"/>
            <a:ext cx="6309609" cy="4500000"/>
          </a:xfrm>
          <a:prstGeom prst="rect">
            <a:avLst/>
          </a:prstGeom>
        </p:spPr>
      </p:pic>
      <p:sp>
        <p:nvSpPr>
          <p:cNvPr id="9" name="Object 38">
            <a:extLst>
              <a:ext uri="{FF2B5EF4-FFF2-40B4-BE49-F238E27FC236}">
                <a16:creationId xmlns:a16="http://schemas.microsoft.com/office/drawing/2014/main" id="{E0951F54-C267-1DA4-977A-16AAD4B693B7}"/>
              </a:ext>
            </a:extLst>
          </p:cNvPr>
          <p:cNvSpPr txBox="1"/>
          <p:nvPr/>
        </p:nvSpPr>
        <p:spPr>
          <a:xfrm>
            <a:off x="5208987" y="7917813"/>
            <a:ext cx="1003763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AD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설정을 위해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Active Directory Domain Services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DNS Server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설치하고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Domain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controller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 승격을 진행한다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B07965-5768-D3ED-1CD0-E8C0F4E9A6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253" y="2118570"/>
            <a:ext cx="6312835" cy="4500000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8A914EE-346D-FA0F-3A3F-D201C7C5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9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Server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Directory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D216BB5-2BB7-E013-99B8-23764BD3B3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14" y="1943100"/>
            <a:ext cx="6359786" cy="4680000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42C036-CEBF-9573-51D7-6B48D6D787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51" y="1943100"/>
            <a:ext cx="6348449" cy="4680000"/>
          </a:xfrm>
          <a:prstGeom prst="rect">
            <a:avLst/>
          </a:prstGeom>
        </p:spPr>
      </p:pic>
      <p:sp>
        <p:nvSpPr>
          <p:cNvPr id="9" name="Object 38">
            <a:extLst>
              <a:ext uri="{FF2B5EF4-FFF2-40B4-BE49-F238E27FC236}">
                <a16:creationId xmlns:a16="http://schemas.microsoft.com/office/drawing/2014/main" id="{00F291F2-071A-8F3D-1B58-84912FDC24B5}"/>
              </a:ext>
            </a:extLst>
          </p:cNvPr>
          <p:cNvSpPr txBox="1"/>
          <p:nvPr/>
        </p:nvSpPr>
        <p:spPr>
          <a:xfrm>
            <a:off x="1295400" y="6957391"/>
            <a:ext cx="100376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Domain name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Object 38">
            <a:extLst>
              <a:ext uri="{FF2B5EF4-FFF2-40B4-BE49-F238E27FC236}">
                <a16:creationId xmlns:a16="http://schemas.microsoft.com/office/drawing/2014/main" id="{0BF35817-54DC-EBC0-DC8D-0BD63D0C69F3}"/>
              </a:ext>
            </a:extLst>
          </p:cNvPr>
          <p:cNvSpPr txBox="1"/>
          <p:nvPr/>
        </p:nvSpPr>
        <p:spPr>
          <a:xfrm>
            <a:off x="9240961" y="6957391"/>
            <a:ext cx="100376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DSRM Password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1589A-6239-B116-2C42-5E95C2C75076}"/>
              </a:ext>
            </a:extLst>
          </p:cNvPr>
          <p:cNvSpPr/>
          <p:nvPr/>
        </p:nvSpPr>
        <p:spPr>
          <a:xfrm>
            <a:off x="6858000" y="4000500"/>
            <a:ext cx="914400" cy="219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78DA44-CCC9-9633-F155-B7206B47BFF6}"/>
              </a:ext>
            </a:extLst>
          </p:cNvPr>
          <p:cNvSpPr/>
          <p:nvPr/>
        </p:nvSpPr>
        <p:spPr>
          <a:xfrm>
            <a:off x="14554200" y="4772704"/>
            <a:ext cx="609600" cy="446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0C2F5F1-AEE3-B646-92B3-11872E47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Server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Directory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6FCF445-912A-0DCB-5C6A-7ECB230A6E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78" y="2144132"/>
            <a:ext cx="6342522" cy="46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0D66CC-3178-8FA0-7531-5F96C45C2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44132"/>
            <a:ext cx="6390160" cy="4680000"/>
          </a:xfrm>
          <a:prstGeom prst="rect">
            <a:avLst/>
          </a:prstGeom>
        </p:spPr>
      </p:pic>
      <p:sp>
        <p:nvSpPr>
          <p:cNvPr id="9" name="Object 38">
            <a:extLst>
              <a:ext uri="{FF2B5EF4-FFF2-40B4-BE49-F238E27FC236}">
                <a16:creationId xmlns:a16="http://schemas.microsoft.com/office/drawing/2014/main" id="{BEEAFB05-A905-F806-6DD5-98852B4CFEC4}"/>
              </a:ext>
            </a:extLst>
          </p:cNvPr>
          <p:cNvSpPr txBox="1"/>
          <p:nvPr/>
        </p:nvSpPr>
        <p:spPr>
          <a:xfrm>
            <a:off x="9088561" y="7148059"/>
            <a:ext cx="100376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Install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후 재부팅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Object 38">
            <a:extLst>
              <a:ext uri="{FF2B5EF4-FFF2-40B4-BE49-F238E27FC236}">
                <a16:creationId xmlns:a16="http://schemas.microsoft.com/office/drawing/2014/main" id="{DFCADAA3-4EE0-2591-C61E-26B21F4D1FC9}"/>
              </a:ext>
            </a:extLst>
          </p:cNvPr>
          <p:cNvSpPr txBox="1"/>
          <p:nvPr/>
        </p:nvSpPr>
        <p:spPr>
          <a:xfrm>
            <a:off x="2078161" y="7109611"/>
            <a:ext cx="100376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NetBIOS domain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name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설정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75BB7D-84B5-A8E4-23DF-F9DCC7EC3FCC}"/>
              </a:ext>
            </a:extLst>
          </p:cNvPr>
          <p:cNvSpPr/>
          <p:nvPr/>
        </p:nvSpPr>
        <p:spPr>
          <a:xfrm>
            <a:off x="7315200" y="3410221"/>
            <a:ext cx="914400" cy="219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CFAE2A-BA74-FFB7-D361-AB3D6BAAA584}"/>
              </a:ext>
            </a:extLst>
          </p:cNvPr>
          <p:cNvSpPr/>
          <p:nvPr/>
        </p:nvSpPr>
        <p:spPr>
          <a:xfrm>
            <a:off x="15773400" y="6547122"/>
            <a:ext cx="685800" cy="196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FC3F9DD2-309C-1431-C738-7F52A8DC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Server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Directory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C8FD7E-E269-41D7-BB68-F972D842CE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085" y="5655193"/>
            <a:ext cx="3362794" cy="1533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0355E1-1BF4-308B-538B-9798F857C5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085" y="1711898"/>
            <a:ext cx="4067743" cy="3515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6FFA8E-5924-FEA9-5B36-1AD2E1544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0" y="1711898"/>
            <a:ext cx="7181850" cy="5400675"/>
          </a:xfrm>
          <a:prstGeom prst="rect">
            <a:avLst/>
          </a:prstGeom>
        </p:spPr>
      </p:pic>
      <p:sp>
        <p:nvSpPr>
          <p:cNvPr id="11" name="Object 38">
            <a:extLst>
              <a:ext uri="{FF2B5EF4-FFF2-40B4-BE49-F238E27FC236}">
                <a16:creationId xmlns:a16="http://schemas.microsoft.com/office/drawing/2014/main" id="{9EE00F3B-F323-64EB-335D-231501F89A1C}"/>
              </a:ext>
            </a:extLst>
          </p:cNvPr>
          <p:cNvSpPr txBox="1"/>
          <p:nvPr/>
        </p:nvSpPr>
        <p:spPr>
          <a:xfrm>
            <a:off x="11105032" y="3743292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등록을 위해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인원수 만큼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Active Directory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사용자를 등록한다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61FEE2-777A-5701-FC0F-6BD299A3C6E0}"/>
              </a:ext>
            </a:extLst>
          </p:cNvPr>
          <p:cNvSpPr/>
          <p:nvPr/>
        </p:nvSpPr>
        <p:spPr>
          <a:xfrm>
            <a:off x="3733799" y="4533900"/>
            <a:ext cx="533401" cy="2422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2C537-7530-DB9C-614F-7411CDD9A084}"/>
              </a:ext>
            </a:extLst>
          </p:cNvPr>
          <p:cNvSpPr/>
          <p:nvPr/>
        </p:nvSpPr>
        <p:spPr>
          <a:xfrm>
            <a:off x="5486400" y="6591300"/>
            <a:ext cx="408952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E03A54C-86F0-71C9-65F3-F5ABFF23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Server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Directory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9173C93-6DBF-E4B4-898B-37A7157E9D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7240" y="2419881"/>
            <a:ext cx="7210425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bject 38">
            <a:extLst>
              <a:ext uri="{FF2B5EF4-FFF2-40B4-BE49-F238E27FC236}">
                <a16:creationId xmlns:a16="http://schemas.microsoft.com/office/drawing/2014/main" id="{AFAF7983-E57B-A372-DC58-613D54453EFD}"/>
              </a:ext>
            </a:extLst>
          </p:cNvPr>
          <p:cNvSpPr txBox="1"/>
          <p:nvPr/>
        </p:nvSpPr>
        <p:spPr>
          <a:xfrm>
            <a:off x="8933553" y="4345129"/>
            <a:ext cx="100376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마지막으로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DNS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서버를 확인한다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898C6E-2B3A-7CF6-F86E-8495578C1180}"/>
              </a:ext>
            </a:extLst>
          </p:cNvPr>
          <p:cNvSpPr/>
          <p:nvPr/>
        </p:nvSpPr>
        <p:spPr>
          <a:xfrm>
            <a:off x="4800600" y="3619500"/>
            <a:ext cx="5105400" cy="2618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6D66C07-3C38-69D1-7BDC-25FBF6A6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7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RADIUS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서비스를 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4B3A221-6730-B7F3-5922-5D57F382CD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73" y="2728679"/>
            <a:ext cx="7560000" cy="744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E58D0C-26B8-8B9D-C1BE-4B038E52EB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73" y="3663985"/>
            <a:ext cx="7560000" cy="1355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670AFA-0EE8-F4C5-910D-8F2902A635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73" y="2019300"/>
            <a:ext cx="7560000" cy="515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F4420F-00D8-4820-446A-6D33BAF8EA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73" y="5214104"/>
            <a:ext cx="7560000" cy="5422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7BCE8B-1ECC-7447-8FA0-ED46A89DAA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73" y="5941440"/>
            <a:ext cx="7560000" cy="5294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8005AA-ABED-FEAA-9B87-5E46A27416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73" y="6655910"/>
            <a:ext cx="7560000" cy="6357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34801F-E852-BC02-1777-0347843993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73" y="7479546"/>
            <a:ext cx="2943225" cy="1371600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203FDDA6-FFE5-61A9-0FF9-62D7931861F6}"/>
              </a:ext>
            </a:extLst>
          </p:cNvPr>
          <p:cNvSpPr txBox="1"/>
          <p:nvPr/>
        </p:nvSpPr>
        <p:spPr>
          <a:xfrm>
            <a:off x="9753600" y="5439370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인스턴스가 최신 상태인지 확인하고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저장소를 활성화시키고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Mariadb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활성화하고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 후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Mariadb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자격 증명을 구성한다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0755BA-75EF-C9BE-C1F0-08BF7AA5A6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57102" y="2019300"/>
            <a:ext cx="2105025" cy="1981200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7F60388D-6333-A7CC-B8B0-29801301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RADIUS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서비스를 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79BB5FD-B7F2-E48C-9825-05FB696565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0" y="1977565"/>
            <a:ext cx="7560000" cy="557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4D5B9F-E634-AB3F-75BA-E353F09867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1" y="2903753"/>
            <a:ext cx="7560000" cy="5839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1D0BFA-90B3-A262-E50D-63566A2F04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0" y="3858548"/>
            <a:ext cx="7560000" cy="5717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D0B1C9-92F7-70CA-129E-F7479706A0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0" y="4801119"/>
            <a:ext cx="7560000" cy="923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FC344F-709F-BE4C-85EC-C5C5FFC516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0" y="6095716"/>
            <a:ext cx="7560000" cy="1139178"/>
          </a:xfrm>
          <a:prstGeom prst="rect">
            <a:avLst/>
          </a:prstGeom>
        </p:spPr>
      </p:pic>
      <p:sp>
        <p:nvSpPr>
          <p:cNvPr id="15" name="Object 38">
            <a:extLst>
              <a:ext uri="{FF2B5EF4-FFF2-40B4-BE49-F238E27FC236}">
                <a16:creationId xmlns:a16="http://schemas.microsoft.com/office/drawing/2014/main" id="{3D3B08D0-4A80-8772-365C-1C4745D2C934}"/>
              </a:ext>
            </a:extLst>
          </p:cNvPr>
          <p:cNvSpPr txBox="1"/>
          <p:nvPr/>
        </p:nvSpPr>
        <p:spPr>
          <a:xfrm>
            <a:off x="9307854" y="4599711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 시스템 업데이트를 위해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python-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repoze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-who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버전 잠금을 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apache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 및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vhost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config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포털의 비밀번호 설정 후 재부팅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B20F37-A2E1-EE80-CBA4-F268E2B27B27}"/>
              </a:ext>
            </a:extLst>
          </p:cNvPr>
          <p:cNvSpPr/>
          <p:nvPr/>
        </p:nvSpPr>
        <p:spPr>
          <a:xfrm>
            <a:off x="2741976" y="6561019"/>
            <a:ext cx="5792424" cy="732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197935-77CE-43D8-83E8-2D3057DC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RADIUS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서비스를 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FA42390-23F1-52AA-5EFE-6336B8221B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25" y="1656068"/>
            <a:ext cx="4653333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E647A-8EBA-F982-EBAC-458D7200D8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76" y="1656068"/>
            <a:ext cx="3057525" cy="2428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bject 38">
            <a:extLst>
              <a:ext uri="{FF2B5EF4-FFF2-40B4-BE49-F238E27FC236}">
                <a16:creationId xmlns:a16="http://schemas.microsoft.com/office/drawing/2014/main" id="{08F01338-8C35-9963-EBF6-DAE442DCC130}"/>
              </a:ext>
            </a:extLst>
          </p:cNvPr>
          <p:cNvSpPr txBox="1"/>
          <p:nvPr/>
        </p:nvSpPr>
        <p:spPr>
          <a:xfrm>
            <a:off x="5033802" y="7683887"/>
            <a:ext cx="1003763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htdigest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로 설정한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LinOTP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의 비밀번호 입력 후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LDAP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 구성 필드를 채우고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 연결 테스트를 진행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연결에 성공하면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Realm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이름을 정하고 저장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B688B0-3F80-868F-9A08-B46EBD454C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733" y="1648468"/>
            <a:ext cx="5173653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1AF19D-A069-DEF3-01F9-130129D19D3E}"/>
              </a:ext>
            </a:extLst>
          </p:cNvPr>
          <p:cNvSpPr/>
          <p:nvPr/>
        </p:nvSpPr>
        <p:spPr>
          <a:xfrm>
            <a:off x="11887200" y="3930445"/>
            <a:ext cx="1486573" cy="3081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AD8339-EF99-088F-14D0-E2F389B070A4}"/>
              </a:ext>
            </a:extLst>
          </p:cNvPr>
          <p:cNvSpPr/>
          <p:nvPr/>
        </p:nvSpPr>
        <p:spPr>
          <a:xfrm>
            <a:off x="6680276" y="1971502"/>
            <a:ext cx="4521124" cy="2790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B88068D-C87D-BD21-E849-C64E4E1B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RADIUS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서비스를 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9DEC83-04F2-16F3-D5A0-D416F8DF44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28" y="1530998"/>
            <a:ext cx="12107965" cy="4515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bject 38">
            <a:extLst>
              <a:ext uri="{FF2B5EF4-FFF2-40B4-BE49-F238E27FC236}">
                <a16:creationId xmlns:a16="http://schemas.microsoft.com/office/drawing/2014/main" id="{E90D941A-E2E0-67D4-A3EE-AEFF2672D5EC}"/>
              </a:ext>
            </a:extLst>
          </p:cNvPr>
          <p:cNvSpPr txBox="1"/>
          <p:nvPr/>
        </p:nvSpPr>
        <p:spPr>
          <a:xfrm>
            <a:off x="3867690" y="6848444"/>
            <a:ext cx="1003763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앞에서 생성한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Realm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선택하고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Realm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Policies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정책을 등록해 적용한다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5B07EB-34CE-63AF-D4FD-7E4AC59B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4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RADIUS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서비스를 위한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3765016-EF53-BF3B-CBE0-6BAF1087C1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18" y="1364212"/>
            <a:ext cx="4680000" cy="1597079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3D51F9-373D-1D73-B86B-A1A785F841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18" y="3390496"/>
            <a:ext cx="4680000" cy="3054892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FA152-727C-D497-9B3F-D74AEB6F27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019" y="1389926"/>
            <a:ext cx="5760000" cy="2067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38">
            <a:extLst>
              <a:ext uri="{FF2B5EF4-FFF2-40B4-BE49-F238E27FC236}">
                <a16:creationId xmlns:a16="http://schemas.microsoft.com/office/drawing/2014/main" id="{E2B8C602-0079-5993-44D3-0A1745A67C00}"/>
              </a:ext>
            </a:extLst>
          </p:cNvPr>
          <p:cNvSpPr txBox="1"/>
          <p:nvPr/>
        </p:nvSpPr>
        <p:spPr>
          <a:xfrm>
            <a:off x="5033802" y="7581900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등록을 위해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Active Directory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사용자로 로그인 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Google Authenticator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체크박스 선택 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코드를 스캔한 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토큰 값이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true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인지 테스트한다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DC7E68-1A1D-1CB6-D1F1-8976C52D1B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417" y="1368877"/>
            <a:ext cx="3909022" cy="5062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E1584D6-8681-4C78-87E1-E477999E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그룹 1001">
            <a:extLst>
              <a:ext uri="{FF2B5EF4-FFF2-40B4-BE49-F238E27FC236}">
                <a16:creationId xmlns:a16="http://schemas.microsoft.com/office/drawing/2014/main" id="{9DD5CDE0-B5BB-7A36-4833-63D29BE1037B}"/>
              </a:ext>
            </a:extLst>
          </p:cNvPr>
          <p:cNvGrpSpPr/>
          <p:nvPr/>
        </p:nvGrpSpPr>
        <p:grpSpPr>
          <a:xfrm>
            <a:off x="838800" y="284400"/>
            <a:ext cx="17999587" cy="10581777"/>
            <a:chOff x="846122" y="285714"/>
            <a:chExt cx="18428093" cy="10581777"/>
          </a:xfrm>
        </p:grpSpPr>
        <p:pic>
          <p:nvPicPr>
            <p:cNvPr id="961" name="Object 2">
              <a:extLst>
                <a:ext uri="{FF2B5EF4-FFF2-40B4-BE49-F238E27FC236}">
                  <a16:creationId xmlns:a16="http://schemas.microsoft.com/office/drawing/2014/main" id="{2ED72B8E-951B-DF1E-AB45-F3A92C113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122" y="285714"/>
              <a:ext cx="18428093" cy="10581777"/>
            </a:xfrm>
            <a:prstGeom prst="rect">
              <a:avLst/>
            </a:prstGeom>
          </p:spPr>
        </p:pic>
      </p:grpSp>
      <p:sp>
        <p:nvSpPr>
          <p:cNvPr id="962" name="직사각형 961">
            <a:extLst>
              <a:ext uri="{FF2B5EF4-FFF2-40B4-BE49-F238E27FC236}">
                <a16:creationId xmlns:a16="http://schemas.microsoft.com/office/drawing/2014/main" id="{0F139717-A52C-8491-6CA9-16CFB85C2DD6}"/>
              </a:ext>
            </a:extLst>
          </p:cNvPr>
          <p:cNvSpPr/>
          <p:nvPr/>
        </p:nvSpPr>
        <p:spPr>
          <a:xfrm>
            <a:off x="804977" y="5161950"/>
            <a:ext cx="17999586" cy="45605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486E9B"/>
              </a:highlight>
              <a:latin typeface="맑은 고딕" panose="020B0503020000020004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24896E-A7BD-7269-4D75-9512453E17E1}"/>
              </a:ext>
            </a:extLst>
          </p:cNvPr>
          <p:cNvSpPr txBox="1">
            <a:spLocks/>
          </p:cNvSpPr>
          <p:nvPr/>
        </p:nvSpPr>
        <p:spPr>
          <a:xfrm>
            <a:off x="932945" y="971035"/>
            <a:ext cx="17359796" cy="1086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>
                <a:solidFill>
                  <a:srgbClr val="486E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sz="8000" dirty="0">
              <a:solidFill>
                <a:srgbClr val="486E9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Group 42">
            <a:extLst>
              <a:ext uri="{FF2B5EF4-FFF2-40B4-BE49-F238E27FC236}">
                <a16:creationId xmlns:a16="http://schemas.microsoft.com/office/drawing/2014/main" id="{8C557E6E-77DC-0FA0-5326-A016E5C63F3C}"/>
              </a:ext>
            </a:extLst>
          </p:cNvPr>
          <p:cNvGrpSpPr/>
          <p:nvPr/>
        </p:nvGrpSpPr>
        <p:grpSpPr>
          <a:xfrm>
            <a:off x="2439537" y="6410600"/>
            <a:ext cx="2523653" cy="1578404"/>
            <a:chOff x="395535" y="4077072"/>
            <a:chExt cx="1682435" cy="1052269"/>
          </a:xfrm>
        </p:grpSpPr>
        <p:sp>
          <p:nvSpPr>
            <p:cNvPr id="5" name="Text Placeholder 18">
              <a:extLst>
                <a:ext uri="{FF2B5EF4-FFF2-40B4-BE49-F238E27FC236}">
                  <a16:creationId xmlns:a16="http://schemas.microsoft.com/office/drawing/2014/main" id="{10E4DECF-FD7F-AE98-038D-98ADB12C2338}"/>
                </a:ext>
              </a:extLst>
            </p:cNvPr>
            <p:cNvSpPr txBox="1">
              <a:spLocks/>
            </p:cNvSpPr>
            <p:nvPr/>
          </p:nvSpPr>
          <p:spPr>
            <a:xfrm>
              <a:off x="395535" y="4813038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371600"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VPC </a:t>
              </a:r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구성</a:t>
              </a:r>
              <a:endPara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0" name="Text Placeholder 17">
              <a:extLst>
                <a:ext uri="{FF2B5EF4-FFF2-40B4-BE49-F238E27FC236}">
                  <a16:creationId xmlns:a16="http://schemas.microsoft.com/office/drawing/2014/main" id="{05A6785D-08CB-E953-4EEB-D53B9E342122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371600">
                <a:buNone/>
              </a:pPr>
              <a:r>
                <a:rPr lang="ko-KR" altLang="en-US" sz="36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윤인규</a:t>
              </a:r>
              <a:endParaRPr 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6" name="Group 43">
            <a:extLst>
              <a:ext uri="{FF2B5EF4-FFF2-40B4-BE49-F238E27FC236}">
                <a16:creationId xmlns:a16="http://schemas.microsoft.com/office/drawing/2014/main" id="{C3DC8A72-A7CA-0E2E-5648-1A298C6AC542}"/>
              </a:ext>
            </a:extLst>
          </p:cNvPr>
          <p:cNvGrpSpPr/>
          <p:nvPr/>
        </p:nvGrpSpPr>
        <p:grpSpPr>
          <a:xfrm>
            <a:off x="6477408" y="6410599"/>
            <a:ext cx="2523653" cy="1621329"/>
            <a:chOff x="2552027" y="4112731"/>
            <a:chExt cx="1682435" cy="1080886"/>
          </a:xfrm>
        </p:grpSpPr>
        <p:sp>
          <p:nvSpPr>
            <p:cNvPr id="17" name="Text Placeholder 18">
              <a:extLst>
                <a:ext uri="{FF2B5EF4-FFF2-40B4-BE49-F238E27FC236}">
                  <a16:creationId xmlns:a16="http://schemas.microsoft.com/office/drawing/2014/main" id="{F9DBDE02-9656-901B-FB88-B1F2448EDF59}"/>
                </a:ext>
              </a:extLst>
            </p:cNvPr>
            <p:cNvSpPr txBox="1">
              <a:spLocks/>
            </p:cNvSpPr>
            <p:nvPr/>
          </p:nvSpPr>
          <p:spPr>
            <a:xfrm>
              <a:off x="2552027" y="4877314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371600"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Windows,</a:t>
              </a:r>
              <a:b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</a:b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Radius server</a:t>
              </a:r>
            </a:p>
          </p:txBody>
        </p:sp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234AC660-B297-35C7-178B-F8F7AFA82074}"/>
                </a:ext>
              </a:extLst>
            </p:cNvPr>
            <p:cNvSpPr txBox="1">
              <a:spLocks/>
            </p:cNvSpPr>
            <p:nvPr/>
          </p:nvSpPr>
          <p:spPr>
            <a:xfrm>
              <a:off x="2620206" y="4112731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371600">
                <a:buNone/>
              </a:pPr>
              <a:r>
                <a: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김민수</a:t>
              </a:r>
              <a:endParaRPr 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8" name="Group 44">
            <a:extLst>
              <a:ext uri="{FF2B5EF4-FFF2-40B4-BE49-F238E27FC236}">
                <a16:creationId xmlns:a16="http://schemas.microsoft.com/office/drawing/2014/main" id="{65B2D280-CE65-23CB-A560-64A1B7D7B15A}"/>
              </a:ext>
            </a:extLst>
          </p:cNvPr>
          <p:cNvGrpSpPr/>
          <p:nvPr/>
        </p:nvGrpSpPr>
        <p:grpSpPr>
          <a:xfrm>
            <a:off x="10515279" y="6357110"/>
            <a:ext cx="2523653" cy="1616688"/>
            <a:chOff x="4716822" y="4077072"/>
            <a:chExt cx="1682435" cy="1077792"/>
          </a:xfrm>
        </p:grpSpPr>
        <p:sp>
          <p:nvSpPr>
            <p:cNvPr id="29" name="Text Placeholder 18">
              <a:extLst>
                <a:ext uri="{FF2B5EF4-FFF2-40B4-BE49-F238E27FC236}">
                  <a16:creationId xmlns:a16="http://schemas.microsoft.com/office/drawing/2014/main" id="{8F44E2AD-C3ED-66E3-1134-C76CE323111E}"/>
                </a:ext>
              </a:extLst>
            </p:cNvPr>
            <p:cNvSpPr txBox="1">
              <a:spLocks/>
            </p:cNvSpPr>
            <p:nvPr/>
          </p:nvSpPr>
          <p:spPr>
            <a:xfrm>
              <a:off x="4716822" y="483856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Client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맑은 고딕" panose="020B0503020000020004" pitchFamily="50" charset="-127"/>
                </a:rPr>
                <a:t>vpn</a:t>
              </a: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,</a:t>
              </a:r>
              <a:b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</a:b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Site-to-Site VPN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 Placeholder 17">
              <a:extLst>
                <a:ext uri="{FF2B5EF4-FFF2-40B4-BE49-F238E27FC236}">
                  <a16:creationId xmlns:a16="http://schemas.microsoft.com/office/drawing/2014/main" id="{93F74CB6-0322-F7B2-F70D-2894B7917C24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371600">
                <a:buNone/>
              </a:pPr>
              <a:r>
                <a:rPr lang="ko-KR" altLang="en-US" sz="36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허지석</a:t>
              </a:r>
              <a:endParaRPr 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43" name="Group 45">
            <a:extLst>
              <a:ext uri="{FF2B5EF4-FFF2-40B4-BE49-F238E27FC236}">
                <a16:creationId xmlns:a16="http://schemas.microsoft.com/office/drawing/2014/main" id="{68265591-39F0-0012-B6D5-B2CE5D478723}"/>
              </a:ext>
            </a:extLst>
          </p:cNvPr>
          <p:cNvGrpSpPr/>
          <p:nvPr/>
        </p:nvGrpSpPr>
        <p:grpSpPr>
          <a:xfrm>
            <a:off x="14543856" y="6357113"/>
            <a:ext cx="2523653" cy="1674818"/>
            <a:chOff x="6993159" y="4077072"/>
            <a:chExt cx="1682435" cy="1116545"/>
          </a:xfrm>
        </p:grpSpPr>
        <p:sp>
          <p:nvSpPr>
            <p:cNvPr id="44" name="Text Placeholder 18">
              <a:extLst>
                <a:ext uri="{FF2B5EF4-FFF2-40B4-BE49-F238E27FC236}">
                  <a16:creationId xmlns:a16="http://schemas.microsoft.com/office/drawing/2014/main" id="{D7FF28BC-94C1-1F54-CB27-9853BDA4CB9C}"/>
                </a:ext>
              </a:extLst>
            </p:cNvPr>
            <p:cNvSpPr txBox="1">
              <a:spLocks/>
            </p:cNvSpPr>
            <p:nvPr/>
          </p:nvSpPr>
          <p:spPr>
            <a:xfrm>
              <a:off x="6993159" y="4877314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16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</a:t>
              </a:r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Connector,</a:t>
              </a:r>
              <a:b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Amazon Workspaces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 Placeholder 17">
              <a:extLst>
                <a:ext uri="{FF2B5EF4-FFF2-40B4-BE49-F238E27FC236}">
                  <a16:creationId xmlns:a16="http://schemas.microsoft.com/office/drawing/2014/main" id="{50145547-E9CC-6227-DBFC-B0099CAA154C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371600">
                <a:buNone/>
              </a:pPr>
              <a:r>
                <a:rPr lang="ko-KR" altLang="en-US" sz="36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천유경</a:t>
              </a:r>
              <a:endParaRPr 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803303" y="9672731"/>
            <a:ext cx="17466188" cy="630446"/>
            <a:chOff x="1998408" y="8216101"/>
            <a:chExt cx="17466188" cy="6304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8408" y="8216101"/>
              <a:ext cx="17466188" cy="630446"/>
            </a:xfrm>
            <a:prstGeom prst="rect">
              <a:avLst/>
            </a:prstGeom>
          </p:spPr>
        </p:pic>
      </p:grpSp>
      <p:grpSp>
        <p:nvGrpSpPr>
          <p:cNvPr id="3" name="그룹 1009">
            <a:extLst>
              <a:ext uri="{FF2B5EF4-FFF2-40B4-BE49-F238E27FC236}">
                <a16:creationId xmlns:a16="http://schemas.microsoft.com/office/drawing/2014/main" id="{11005EC0-DDFF-E953-2E18-08F12D7AAC23}"/>
              </a:ext>
            </a:extLst>
          </p:cNvPr>
          <p:cNvGrpSpPr/>
          <p:nvPr/>
        </p:nvGrpSpPr>
        <p:grpSpPr>
          <a:xfrm>
            <a:off x="103059" y="1070839"/>
            <a:ext cx="658332" cy="658332"/>
            <a:chOff x="99783" y="1069020"/>
            <a:chExt cx="658332" cy="658332"/>
          </a:xfrm>
        </p:grpSpPr>
        <p:grpSp>
          <p:nvGrpSpPr>
            <p:cNvPr id="6" name="그룹 1010">
              <a:extLst>
                <a:ext uri="{FF2B5EF4-FFF2-40B4-BE49-F238E27FC236}">
                  <a16:creationId xmlns:a16="http://schemas.microsoft.com/office/drawing/2014/main" id="{2F5BECEB-DF35-A156-CD62-87C38F0262DF}"/>
                </a:ext>
              </a:extLst>
            </p:cNvPr>
            <p:cNvGrpSpPr/>
            <p:nvPr/>
          </p:nvGrpSpPr>
          <p:grpSpPr>
            <a:xfrm>
              <a:off x="99783" y="1069020"/>
              <a:ext cx="658332" cy="658332"/>
              <a:chOff x="99783" y="1069020"/>
              <a:chExt cx="658332" cy="658332"/>
            </a:xfrm>
          </p:grpSpPr>
          <p:pic>
            <p:nvPicPr>
              <p:cNvPr id="45" name="Object 27">
                <a:extLst>
                  <a:ext uri="{FF2B5EF4-FFF2-40B4-BE49-F238E27FC236}">
                    <a16:creationId xmlns:a16="http://schemas.microsoft.com/office/drawing/2014/main" id="{A7EDC083-A909-1904-CB48-CE883CD13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783" y="1069020"/>
                <a:ext cx="658332" cy="658332"/>
              </a:xfrm>
              <a:prstGeom prst="rect">
                <a:avLst/>
              </a:prstGeom>
            </p:spPr>
          </p:pic>
        </p:grpSp>
        <p:grpSp>
          <p:nvGrpSpPr>
            <p:cNvPr id="35" name="그룹 1011">
              <a:extLst>
                <a:ext uri="{FF2B5EF4-FFF2-40B4-BE49-F238E27FC236}">
                  <a16:creationId xmlns:a16="http://schemas.microsoft.com/office/drawing/2014/main" id="{22369E81-0BEB-93DA-2099-13A140447050}"/>
                </a:ext>
              </a:extLst>
            </p:cNvPr>
            <p:cNvGrpSpPr/>
            <p:nvPr/>
          </p:nvGrpSpPr>
          <p:grpSpPr>
            <a:xfrm>
              <a:off x="264676" y="1243716"/>
              <a:ext cx="331789" cy="290508"/>
              <a:chOff x="264676" y="1243716"/>
              <a:chExt cx="331789" cy="290508"/>
            </a:xfrm>
          </p:grpSpPr>
          <p:pic>
            <p:nvPicPr>
              <p:cNvPr id="42" name="Object 30">
                <a:extLst>
                  <a:ext uri="{FF2B5EF4-FFF2-40B4-BE49-F238E27FC236}">
                    <a16:creationId xmlns:a16="http://schemas.microsoft.com/office/drawing/2014/main" id="{DF478D7F-CC25-D5A1-6FB8-AFA19A4CB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4676" y="1243716"/>
                <a:ext cx="331789" cy="290508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7">
            <a:extLst>
              <a:ext uri="{FF2B5EF4-FFF2-40B4-BE49-F238E27FC236}">
                <a16:creationId xmlns:a16="http://schemas.microsoft.com/office/drawing/2014/main" id="{E80DA1D1-6D0B-BF30-9461-D34D6D78D5E2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48" name="Object 21">
              <a:extLst>
                <a:ext uri="{FF2B5EF4-FFF2-40B4-BE49-F238E27FC236}">
                  <a16:creationId xmlns:a16="http://schemas.microsoft.com/office/drawing/2014/main" id="{B2C2EA31-0969-09D6-331A-FF820F23F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51" name="그룹 1008">
            <a:extLst>
              <a:ext uri="{FF2B5EF4-FFF2-40B4-BE49-F238E27FC236}">
                <a16:creationId xmlns:a16="http://schemas.microsoft.com/office/drawing/2014/main" id="{6A17ED1E-DDFC-637B-768F-26D65A0E3517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53" name="Object 24">
              <a:extLst>
                <a:ext uri="{FF2B5EF4-FFF2-40B4-BE49-F238E27FC236}">
                  <a16:creationId xmlns:a16="http://schemas.microsoft.com/office/drawing/2014/main" id="{EBE32AE6-BD9D-5DCB-A9D5-E38826EC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55" name="그룹 1009">
            <a:extLst>
              <a:ext uri="{FF2B5EF4-FFF2-40B4-BE49-F238E27FC236}">
                <a16:creationId xmlns:a16="http://schemas.microsoft.com/office/drawing/2014/main" id="{C1EED491-9588-E4D2-A488-E2AE7D31C0A1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56" name="Object 27">
              <a:extLst>
                <a:ext uri="{FF2B5EF4-FFF2-40B4-BE49-F238E27FC236}">
                  <a16:creationId xmlns:a16="http://schemas.microsoft.com/office/drawing/2014/main" id="{59A936ED-1F01-F40D-D00F-54E0C14D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E60B1EEC-6468-3D1B-9B80-2A49823C340B}"/>
              </a:ext>
            </a:extLst>
          </p:cNvPr>
          <p:cNvGrpSpPr/>
          <p:nvPr/>
        </p:nvGrpSpPr>
        <p:grpSpPr>
          <a:xfrm>
            <a:off x="240075" y="6095716"/>
            <a:ext cx="299683" cy="299683"/>
            <a:chOff x="289307" y="6382741"/>
            <a:chExt cx="299683" cy="299683"/>
          </a:xfrm>
        </p:grpSpPr>
        <p:pic>
          <p:nvPicPr>
            <p:cNvPr id="59" name="Object 26">
              <a:extLst>
                <a:ext uri="{FF2B5EF4-FFF2-40B4-BE49-F238E27FC236}">
                  <a16:creationId xmlns:a16="http://schemas.microsoft.com/office/drawing/2014/main" id="{F1B36683-AB25-CC6F-3271-5D43169F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307" y="6382741"/>
              <a:ext cx="299683" cy="299683"/>
            </a:xfrm>
            <a:prstGeom prst="rect">
              <a:avLst/>
            </a:prstGeom>
          </p:spPr>
        </p:pic>
      </p:grpSp>
      <p:grpSp>
        <p:nvGrpSpPr>
          <p:cNvPr id="60" name="그룹 1003">
            <a:extLst>
              <a:ext uri="{FF2B5EF4-FFF2-40B4-BE49-F238E27FC236}">
                <a16:creationId xmlns:a16="http://schemas.microsoft.com/office/drawing/2014/main" id="{467039DD-0CFA-23E2-81A9-7EF4FB2B903C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61" name="Object 8">
              <a:extLst>
                <a:ext uri="{FF2B5EF4-FFF2-40B4-BE49-F238E27FC236}">
                  <a16:creationId xmlns:a16="http://schemas.microsoft.com/office/drawing/2014/main" id="{3514C562-EEBE-B8A7-ABB7-7AD441AA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440ED9E-DE53-F902-DD8E-D2282551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ADF107-0D59-7D8E-FEDC-9D27DBABA9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37" y="2374533"/>
            <a:ext cx="2700000" cy="360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A0ABC3-AA2D-DDA4-0F0E-681FDB2DF9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210" y="2476500"/>
            <a:ext cx="2794421" cy="360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BA6836-58B1-5D38-16CB-275797C186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080" y="2400300"/>
            <a:ext cx="2800000" cy="360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4A9F9A-85D0-F37B-9F10-19E4F179E6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1" y="2400300"/>
            <a:ext cx="2592887" cy="360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86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FreeRADIUS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Server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64F1B17-40A0-DCA1-498A-0151E4A75F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96" y="1285116"/>
            <a:ext cx="7200000" cy="475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999E6-A62C-5F39-BE56-A86214BFAE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59" y="2184455"/>
            <a:ext cx="7200000" cy="665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4D5D59-7F5F-CE76-785D-61E85BF29B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285116"/>
            <a:ext cx="7658100" cy="495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17EC96-D152-D00D-1692-AD1FD50BD6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96" y="3376384"/>
            <a:ext cx="2533650" cy="2657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C51BA5-AAF4-F22D-C678-2E4D5AE5F1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188221"/>
            <a:ext cx="5963016" cy="4320000"/>
          </a:xfrm>
          <a:prstGeom prst="rect">
            <a:avLst/>
          </a:prstGeom>
        </p:spPr>
      </p:pic>
      <p:sp>
        <p:nvSpPr>
          <p:cNvPr id="15" name="Object 38">
            <a:extLst>
              <a:ext uri="{FF2B5EF4-FFF2-40B4-BE49-F238E27FC236}">
                <a16:creationId xmlns:a16="http://schemas.microsoft.com/office/drawing/2014/main" id="{D408F0F8-46B5-457E-347B-6175DCFECFAD}"/>
              </a:ext>
            </a:extLst>
          </p:cNvPr>
          <p:cNvSpPr txBox="1"/>
          <p:nvPr/>
        </p:nvSpPr>
        <p:spPr>
          <a:xfrm>
            <a:off x="1415076" y="7913384"/>
            <a:ext cx="1003763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FreeRADIUS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설치 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raddb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client.conf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파일을 생성하고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Client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비밀번호를 지정한다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6" name="Object 38">
            <a:extLst>
              <a:ext uri="{FF2B5EF4-FFF2-40B4-BE49-F238E27FC236}">
                <a16:creationId xmlns:a16="http://schemas.microsoft.com/office/drawing/2014/main" id="{6FE076B5-A671-2DF8-0E04-A99592006454}"/>
              </a:ext>
            </a:extLst>
          </p:cNvPr>
          <p:cNvSpPr txBox="1"/>
          <p:nvPr/>
        </p:nvSpPr>
        <p:spPr>
          <a:xfrm>
            <a:off x="8587991" y="7886577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FreeRADIUS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용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perl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모듈을 다운로드하고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FreeRADIUS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플러그인을 실행하도록 파일을 수정한다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 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Perl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모듈을 활성화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38DB221-BE6C-EFF8-791D-12392A5C83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6738340"/>
            <a:ext cx="7658100" cy="495300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A470ABB8-271C-D5DF-B5AA-5E5C44FD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FreeRADIUS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Server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E35BF65-CF3D-6CFA-0273-367E8797C9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776" y="1591021"/>
            <a:ext cx="5760000" cy="42589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9BF350-BAFF-8662-5C0F-7BE34C2E9D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776" y="6242885"/>
            <a:ext cx="5760000" cy="10342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00DEEC-3F2B-2D78-67F2-F8C6F176AD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226830"/>
            <a:ext cx="3960000" cy="2953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5194B6-64E7-BAA5-44B4-436817567C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124832"/>
            <a:ext cx="3960000" cy="2793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9CEC86-F29F-EF58-614C-4807BE14C8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912989"/>
            <a:ext cx="3960000" cy="1530109"/>
          </a:xfrm>
          <a:prstGeom prst="rect">
            <a:avLst/>
          </a:prstGeom>
        </p:spPr>
      </p:pic>
      <p:sp>
        <p:nvSpPr>
          <p:cNvPr id="15" name="Object 38">
            <a:extLst>
              <a:ext uri="{FF2B5EF4-FFF2-40B4-BE49-F238E27FC236}">
                <a16:creationId xmlns:a16="http://schemas.microsoft.com/office/drawing/2014/main" id="{A26CB8F3-A154-021E-C73E-6B8E056115EE}"/>
              </a:ext>
            </a:extLst>
          </p:cNvPr>
          <p:cNvSpPr txBox="1"/>
          <p:nvPr/>
        </p:nvSpPr>
        <p:spPr>
          <a:xfrm>
            <a:off x="10598836" y="4010466"/>
            <a:ext cx="1003763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perl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모듈을 구성하고 활성화된 구성에 대한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 링크를 제거한다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FreeRADIUS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내에서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활성화하기위해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raddb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/sites-available/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linotp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파일을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7775E3C-936B-6A58-E282-3E69C550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FreeRADIUS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Server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A4E8210-29CC-05FF-475A-F5291EC372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0" y="4117141"/>
            <a:ext cx="6840000" cy="26785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56609B-61E3-E625-B2E3-259FA4A8BE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0" y="2151924"/>
            <a:ext cx="6840000" cy="4173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C897FE-054F-911E-2AFB-E219998619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0" y="3029414"/>
            <a:ext cx="6840000" cy="632466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51E05A59-0A67-C6DE-240B-8AF47A8CC954}"/>
              </a:ext>
            </a:extLst>
          </p:cNvPr>
          <p:cNvSpPr txBox="1"/>
          <p:nvPr/>
        </p:nvSpPr>
        <p:spPr>
          <a:xfrm>
            <a:off x="9121340" y="4398427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raddb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/sites-enable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대한 소프트링크를 생성하여 구성을 활성화하고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RADIUS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서비스를 시작한다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Google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인증을 테스트하여 액세스 승인 응답을 받는다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16C5CA-7793-4118-C21E-BD56F605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76029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76029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3FA3B99-FED1-E04A-F77B-67E5037E2451}"/>
              </a:ext>
            </a:extLst>
          </p:cNvPr>
          <p:cNvSpPr txBox="1"/>
          <p:nvPr/>
        </p:nvSpPr>
        <p:spPr>
          <a:xfrm>
            <a:off x="1244338" y="2767425"/>
            <a:ext cx="866166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Circle: Hollow 26">
            <a:extLst>
              <a:ext uri="{FF2B5EF4-FFF2-40B4-BE49-F238E27FC236}">
                <a16:creationId xmlns:a16="http://schemas.microsoft.com/office/drawing/2014/main" id="{32F4A6DD-2BA6-9E50-CF44-ECA3DAE5AAE9}"/>
              </a:ext>
            </a:extLst>
          </p:cNvPr>
          <p:cNvSpPr/>
          <p:nvPr/>
        </p:nvSpPr>
        <p:spPr>
          <a:xfrm rot="5400000">
            <a:off x="12340883" y="9168397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8" name="Freeform: Shape 4">
            <a:extLst>
              <a:ext uri="{FF2B5EF4-FFF2-40B4-BE49-F238E27FC236}">
                <a16:creationId xmlns:a16="http://schemas.microsoft.com/office/drawing/2014/main" id="{700CDA51-684D-5B40-1860-E48C80884A3D}"/>
              </a:ext>
            </a:extLst>
          </p:cNvPr>
          <p:cNvSpPr/>
          <p:nvPr/>
        </p:nvSpPr>
        <p:spPr>
          <a:xfrm rot="5400000">
            <a:off x="12418832" y="7006388"/>
            <a:ext cx="2642240" cy="2637633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49" name="Picture 7">
            <a:extLst>
              <a:ext uri="{FF2B5EF4-FFF2-40B4-BE49-F238E27FC236}">
                <a16:creationId xmlns:a16="http://schemas.microsoft.com/office/drawing/2014/main" id="{2FB28B5E-7F9E-D49A-7DBE-59375C7736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74" y="3248499"/>
            <a:ext cx="5601375" cy="5311149"/>
          </a:xfrm>
          <a:prstGeom prst="rect">
            <a:avLst/>
          </a:prstGeom>
        </p:spPr>
      </p:pic>
      <p:sp>
        <p:nvSpPr>
          <p:cNvPr id="50" name="Rectangle: Rounded Corners 13">
            <a:extLst>
              <a:ext uri="{FF2B5EF4-FFF2-40B4-BE49-F238E27FC236}">
                <a16:creationId xmlns:a16="http://schemas.microsoft.com/office/drawing/2014/main" id="{06997A8F-9461-1869-D0B2-7AFB9468144B}"/>
              </a:ext>
            </a:extLst>
          </p:cNvPr>
          <p:cNvSpPr/>
          <p:nvPr/>
        </p:nvSpPr>
        <p:spPr>
          <a:xfrm rot="2703270">
            <a:off x="12177283" y="-266270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0351C911-5B51-D05A-8EE3-48A5045D6448}"/>
              </a:ext>
            </a:extLst>
          </p:cNvPr>
          <p:cNvSpPr/>
          <p:nvPr/>
        </p:nvSpPr>
        <p:spPr>
          <a:xfrm rot="2703270">
            <a:off x="9411653" y="492067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AC38B394-1DC3-8DBE-A2C1-C85B2EF3FC12}"/>
              </a:ext>
            </a:extLst>
          </p:cNvPr>
          <p:cNvSpPr/>
          <p:nvPr/>
        </p:nvSpPr>
        <p:spPr>
          <a:xfrm rot="2703270">
            <a:off x="16206626" y="1345273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3" name="Circle: Hollow 21">
            <a:extLst>
              <a:ext uri="{FF2B5EF4-FFF2-40B4-BE49-F238E27FC236}">
                <a16:creationId xmlns:a16="http://schemas.microsoft.com/office/drawing/2014/main" id="{AD47A74A-6AF8-A683-5194-4DFD6E300566}"/>
              </a:ext>
            </a:extLst>
          </p:cNvPr>
          <p:cNvSpPr/>
          <p:nvPr/>
        </p:nvSpPr>
        <p:spPr>
          <a:xfrm>
            <a:off x="13090364" y="2906634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4" name="Circle: Hollow 24">
            <a:extLst>
              <a:ext uri="{FF2B5EF4-FFF2-40B4-BE49-F238E27FC236}">
                <a16:creationId xmlns:a16="http://schemas.microsoft.com/office/drawing/2014/main" id="{4FEC5968-E3CD-AEB3-28EA-93604CA2A355}"/>
              </a:ext>
            </a:extLst>
          </p:cNvPr>
          <p:cNvSpPr/>
          <p:nvPr/>
        </p:nvSpPr>
        <p:spPr>
          <a:xfrm>
            <a:off x="13994648" y="123179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5" name="Circle: Hollow 27">
            <a:extLst>
              <a:ext uri="{FF2B5EF4-FFF2-40B4-BE49-F238E27FC236}">
                <a16:creationId xmlns:a16="http://schemas.microsoft.com/office/drawing/2014/main" id="{B9DADF88-DD13-E185-7119-357BF9621354}"/>
              </a:ext>
            </a:extLst>
          </p:cNvPr>
          <p:cNvSpPr/>
          <p:nvPr/>
        </p:nvSpPr>
        <p:spPr>
          <a:xfrm>
            <a:off x="9517697" y="4107935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6" name="Rectangle: Rounded Corners 20">
            <a:extLst>
              <a:ext uri="{FF2B5EF4-FFF2-40B4-BE49-F238E27FC236}">
                <a16:creationId xmlns:a16="http://schemas.microsoft.com/office/drawing/2014/main" id="{C85A2763-F7A2-63BF-B94B-FA191D6C170E}"/>
              </a:ext>
            </a:extLst>
          </p:cNvPr>
          <p:cNvSpPr/>
          <p:nvPr/>
        </p:nvSpPr>
        <p:spPr>
          <a:xfrm rot="8103270">
            <a:off x="14357069" y="6212840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7" name="Circle: Hollow 30">
            <a:extLst>
              <a:ext uri="{FF2B5EF4-FFF2-40B4-BE49-F238E27FC236}">
                <a16:creationId xmlns:a16="http://schemas.microsoft.com/office/drawing/2014/main" id="{CF52B8C9-BD0F-7481-B0C3-AEF5054182D6}"/>
              </a:ext>
            </a:extLst>
          </p:cNvPr>
          <p:cNvSpPr/>
          <p:nvPr/>
        </p:nvSpPr>
        <p:spPr>
          <a:xfrm>
            <a:off x="15117746" y="5502561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8" name="Circle: Hollow 31">
            <a:extLst>
              <a:ext uri="{FF2B5EF4-FFF2-40B4-BE49-F238E27FC236}">
                <a16:creationId xmlns:a16="http://schemas.microsoft.com/office/drawing/2014/main" id="{9B828A84-4DDA-97F6-4C67-8197DEC2A1B0}"/>
              </a:ext>
            </a:extLst>
          </p:cNvPr>
          <p:cNvSpPr/>
          <p:nvPr/>
        </p:nvSpPr>
        <p:spPr>
          <a:xfrm>
            <a:off x="17901286" y="224463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32BE8E23-0891-E89F-EA79-6D7110C35B20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4" name="Object 21">
              <a:extLst>
                <a:ext uri="{FF2B5EF4-FFF2-40B4-BE49-F238E27FC236}">
                  <a16:creationId xmlns:a16="http://schemas.microsoft.com/office/drawing/2014/main" id="{D94C25BD-F14F-1DC9-5ECF-9D310AC7F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C9B82D1F-7461-2E2E-225D-76AF08B7A28C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6" name="Object 24">
              <a:extLst>
                <a:ext uri="{FF2B5EF4-FFF2-40B4-BE49-F238E27FC236}">
                  <a16:creationId xmlns:a16="http://schemas.microsoft.com/office/drawing/2014/main" id="{72F47A8B-BFAC-CE2F-2D8E-8DAB1F1A4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06258DDA-11C6-DC74-D1A6-FA795BACF4B1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8" name="Object 27">
              <a:extLst>
                <a:ext uri="{FF2B5EF4-FFF2-40B4-BE49-F238E27FC236}">
                  <a16:creationId xmlns:a16="http://schemas.microsoft.com/office/drawing/2014/main" id="{111B9D6E-9869-5EFD-FA16-2B804C87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9" name="그룹 1012">
            <a:extLst>
              <a:ext uri="{FF2B5EF4-FFF2-40B4-BE49-F238E27FC236}">
                <a16:creationId xmlns:a16="http://schemas.microsoft.com/office/drawing/2014/main" id="{1D9DF207-2E49-62AB-83A0-AF2A33173956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10" name="Object 36">
              <a:extLst>
                <a:ext uri="{FF2B5EF4-FFF2-40B4-BE49-F238E27FC236}">
                  <a16:creationId xmlns:a16="http://schemas.microsoft.com/office/drawing/2014/main" id="{25573678-B590-F463-C1B5-2AE3CA6A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1" name="그룹 1009">
            <a:extLst>
              <a:ext uri="{FF2B5EF4-FFF2-40B4-BE49-F238E27FC236}">
                <a16:creationId xmlns:a16="http://schemas.microsoft.com/office/drawing/2014/main" id="{273641EC-13F9-5E19-5131-4558005608AE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2" name="Object 26">
              <a:extLst>
                <a:ext uri="{FF2B5EF4-FFF2-40B4-BE49-F238E27FC236}">
                  <a16:creationId xmlns:a16="http://schemas.microsoft.com/office/drawing/2014/main" id="{DFC9065D-2B09-CEFB-50F2-1F7B5C7E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5DF0609E-2DAA-7B1F-714D-051350D7DB79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18" name="Object 26">
              <a:extLst>
                <a:ext uri="{FF2B5EF4-FFF2-40B4-BE49-F238E27FC236}">
                  <a16:creationId xmlns:a16="http://schemas.microsoft.com/office/drawing/2014/main" id="{6096B5FE-18FF-C21D-4FB3-852BC8E7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CA88AE89-EBAD-F1C7-A346-65A3A5D47C71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1E264400-935D-B2DC-769E-CA5959BD5879}"/>
              </a:ext>
            </a:extLst>
          </p:cNvPr>
          <p:cNvSpPr txBox="1">
            <a:spLocks/>
          </p:cNvSpPr>
          <p:nvPr/>
        </p:nvSpPr>
        <p:spPr>
          <a:xfrm>
            <a:off x="4596057" y="6127488"/>
            <a:ext cx="4273098" cy="47445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Client VPN,</a:t>
            </a:r>
            <a:b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</a:br>
            <a: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Site-to-Site VPN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82153A-50EE-CCE5-2625-38E4D1426238}"/>
              </a:ext>
            </a:extLst>
          </p:cNvPr>
          <p:cNvSpPr txBox="1">
            <a:spLocks/>
          </p:cNvSpPr>
          <p:nvPr/>
        </p:nvSpPr>
        <p:spPr>
          <a:xfrm>
            <a:off x="4415611" y="5206157"/>
            <a:ext cx="2319113" cy="369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허지석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788F16-E806-189D-6749-4A2F643C06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35" y="4295715"/>
            <a:ext cx="2592887" cy="360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2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ACM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1F3B7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62160E-2839-59C9-A593-41B6C529A669}"/>
              </a:ext>
            </a:extLst>
          </p:cNvPr>
          <p:cNvSpPr txBox="1"/>
          <p:nvPr/>
        </p:nvSpPr>
        <p:spPr>
          <a:xfrm>
            <a:off x="2952411" y="4853211"/>
            <a:ext cx="8936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 인증서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ARN :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클라이언트 인증서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ARN : client1.domain.tld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A79BDD-D79D-9676-37F5-9F001CE412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2411" y="2118138"/>
            <a:ext cx="14546705" cy="20957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966DE8-5610-03BA-60A2-2AA4EEB29472}"/>
              </a:ext>
            </a:extLst>
          </p:cNvPr>
          <p:cNvSpPr/>
          <p:nvPr/>
        </p:nvSpPr>
        <p:spPr>
          <a:xfrm>
            <a:off x="5437205" y="3506599"/>
            <a:ext cx="1039795" cy="173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5A57A9-32EF-CAB6-8B4E-4C6C4C4AFA13}"/>
              </a:ext>
            </a:extLst>
          </p:cNvPr>
          <p:cNvSpPr/>
          <p:nvPr/>
        </p:nvSpPr>
        <p:spPr>
          <a:xfrm>
            <a:off x="5437206" y="3903111"/>
            <a:ext cx="458146" cy="173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648458-90C0-F6B9-F0AE-20F23558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Client VPN Endpoint </a:t>
            </a:r>
            <a:r>
              <a:rPr kumimoji="0" lang="ko-KR" alt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보안그룹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71455AF-B312-1E53-8C8C-CAC69A9F29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2156342"/>
            <a:ext cx="8861415" cy="555695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sx="1000" sy="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EA8A9A4-1868-EAE5-79E4-E10DEA4768E7}"/>
              </a:ext>
            </a:extLst>
          </p:cNvPr>
          <p:cNvSpPr/>
          <p:nvPr/>
        </p:nvSpPr>
        <p:spPr>
          <a:xfrm>
            <a:off x="3207559" y="3908905"/>
            <a:ext cx="630994" cy="181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854D63-0444-8956-0330-F99AB9233DFF}"/>
              </a:ext>
            </a:extLst>
          </p:cNvPr>
          <p:cNvSpPr/>
          <p:nvPr/>
        </p:nvSpPr>
        <p:spPr>
          <a:xfrm>
            <a:off x="3207558" y="5129962"/>
            <a:ext cx="1288242" cy="181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57FB13-057F-55F0-A160-A35B81959E13}"/>
              </a:ext>
            </a:extLst>
          </p:cNvPr>
          <p:cNvSpPr/>
          <p:nvPr/>
        </p:nvSpPr>
        <p:spPr>
          <a:xfrm>
            <a:off x="3194859" y="6520293"/>
            <a:ext cx="630994" cy="181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98ED-BBF1-E4D1-97DE-5888164BB539}"/>
              </a:ext>
            </a:extLst>
          </p:cNvPr>
          <p:cNvSpPr/>
          <p:nvPr/>
        </p:nvSpPr>
        <p:spPr>
          <a:xfrm>
            <a:off x="3194859" y="7203631"/>
            <a:ext cx="630994" cy="181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D88580-F3EB-0749-2EDE-F666E0F04F03}"/>
              </a:ext>
            </a:extLst>
          </p:cNvPr>
          <p:cNvSpPr/>
          <p:nvPr/>
        </p:nvSpPr>
        <p:spPr>
          <a:xfrm>
            <a:off x="7497111" y="6805816"/>
            <a:ext cx="535614" cy="190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D5543A-A855-24F2-D914-136856E5353D}"/>
              </a:ext>
            </a:extLst>
          </p:cNvPr>
          <p:cNvSpPr/>
          <p:nvPr/>
        </p:nvSpPr>
        <p:spPr>
          <a:xfrm>
            <a:off x="7497111" y="7461080"/>
            <a:ext cx="535614" cy="190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D3153F-952F-B5B3-443B-9C7ACA960343}"/>
              </a:ext>
            </a:extLst>
          </p:cNvPr>
          <p:cNvSpPr txBox="1"/>
          <p:nvPr/>
        </p:nvSpPr>
        <p:spPr>
          <a:xfrm>
            <a:off x="12218882" y="4893489"/>
            <a:ext cx="553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Client-VPC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HTTP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HTTPS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만을 허용하는 보안그룹을 생성한다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E8536-7ECD-8EE7-9F3E-D8DBAF3B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Pretendard" pitchFamily="34" charset="0"/>
              </a:rPr>
              <a:t>Client VPN Endpoint </a:t>
            </a:r>
            <a:r>
              <a:rPr kumimoji="0" lang="ko-KR" alt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Pretendard" pitchFamily="34" charset="0"/>
              </a:rPr>
              <a:t>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328C770-A907-D359-E7B4-24C3BFCBFC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1296748"/>
            <a:ext cx="6821459" cy="679248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2C2544F-5320-BD02-1BA5-08C92B7A58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747" y="1296749"/>
            <a:ext cx="7013191" cy="679248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7E8875-8EB4-752E-674D-B1E591679FA0}"/>
              </a:ext>
            </a:extLst>
          </p:cNvPr>
          <p:cNvSpPr/>
          <p:nvPr/>
        </p:nvSpPr>
        <p:spPr>
          <a:xfrm>
            <a:off x="3354305" y="3086622"/>
            <a:ext cx="1196386" cy="200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C4B59-79D1-6179-CEDC-4671D5468001}"/>
              </a:ext>
            </a:extLst>
          </p:cNvPr>
          <p:cNvSpPr/>
          <p:nvPr/>
        </p:nvSpPr>
        <p:spPr>
          <a:xfrm>
            <a:off x="3354303" y="4656717"/>
            <a:ext cx="1196387" cy="2658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EE524B-04CC-E676-049F-F235908EF379}"/>
              </a:ext>
            </a:extLst>
          </p:cNvPr>
          <p:cNvSpPr/>
          <p:nvPr/>
        </p:nvSpPr>
        <p:spPr>
          <a:xfrm>
            <a:off x="3273896" y="6201970"/>
            <a:ext cx="4664398" cy="282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95738-D459-393C-EF56-53547700C2DD}"/>
              </a:ext>
            </a:extLst>
          </p:cNvPr>
          <p:cNvSpPr/>
          <p:nvPr/>
        </p:nvSpPr>
        <p:spPr>
          <a:xfrm>
            <a:off x="3291535" y="7681184"/>
            <a:ext cx="4664398" cy="31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8284F5-7183-8CDE-F029-19C1EB3D50FB}"/>
              </a:ext>
            </a:extLst>
          </p:cNvPr>
          <p:cNvSpPr/>
          <p:nvPr/>
        </p:nvSpPr>
        <p:spPr>
          <a:xfrm>
            <a:off x="10737220" y="5134313"/>
            <a:ext cx="2154074" cy="31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CB6B25-DEDF-6990-D15B-EDBAC2EB3EAE}"/>
              </a:ext>
            </a:extLst>
          </p:cNvPr>
          <p:cNvSpPr/>
          <p:nvPr/>
        </p:nvSpPr>
        <p:spPr>
          <a:xfrm>
            <a:off x="10737220" y="6289950"/>
            <a:ext cx="2611274" cy="42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67437-DB81-B4A7-FD71-870EDB90DAFA}"/>
              </a:ext>
            </a:extLst>
          </p:cNvPr>
          <p:cNvSpPr txBox="1"/>
          <p:nvPr/>
        </p:nvSpPr>
        <p:spPr>
          <a:xfrm>
            <a:off x="3013906" y="8381042"/>
            <a:ext cx="5967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 옵션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상호 인증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 인증서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ARN :  server ACM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클라이언트 인증서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ARN : client1.domain.tld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8BF66-575B-EA90-C63C-6408E14E156B}"/>
              </a:ext>
            </a:extLst>
          </p:cNvPr>
          <p:cNvSpPr txBox="1"/>
          <p:nvPr/>
        </p:nvSpPr>
        <p:spPr>
          <a:xfrm>
            <a:off x="10470746" y="8357735"/>
            <a:ext cx="697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DNS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IP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8.8.8.8      DNS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 IP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8.8.4.4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전송 프로토콜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UDP	        VPC ID : Client-VPC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보안그룹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Client-VPN-sg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분할 터널 활성화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F9AC30-B92D-885D-8911-EE07B6D74EED}"/>
              </a:ext>
            </a:extLst>
          </p:cNvPr>
          <p:cNvSpPr/>
          <p:nvPr/>
        </p:nvSpPr>
        <p:spPr>
          <a:xfrm>
            <a:off x="3260543" y="7024366"/>
            <a:ext cx="1006657" cy="1897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7D350-03C3-7DF3-480F-C8D7A58B0F0C}"/>
              </a:ext>
            </a:extLst>
          </p:cNvPr>
          <p:cNvSpPr/>
          <p:nvPr/>
        </p:nvSpPr>
        <p:spPr>
          <a:xfrm>
            <a:off x="10660476" y="4551280"/>
            <a:ext cx="1595101" cy="1897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43690AE8-233B-05E3-E703-AF78EFB8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5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Pretendard" pitchFamily="34" charset="0"/>
              </a:rPr>
              <a:t>Client VPN Endpoint </a:t>
            </a:r>
            <a:r>
              <a:rPr kumimoji="0" lang="ko-KR" alt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Pretendard" pitchFamily="34" charset="0"/>
              </a:rPr>
              <a:t>권한 부여</a:t>
            </a:r>
            <a:r>
              <a:rPr kumimoji="0" lang="en-US" altLang="ko-KR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Pretendard" pitchFamily="34" charset="0"/>
              </a:rPr>
              <a:t> </a:t>
            </a:r>
            <a:r>
              <a:rPr kumimoji="0" lang="ko-KR" alt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Pretendard" pitchFamily="34" charset="0"/>
              </a:rPr>
              <a:t>규칙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7" name="그림 6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6BD659E3-F59F-9391-CAFE-D52DA0F94E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677164"/>
            <a:ext cx="13935472" cy="21491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7841B-0BCE-6328-22D4-7D28699C5E8F}"/>
              </a:ext>
            </a:extLst>
          </p:cNvPr>
          <p:cNvSpPr txBox="1"/>
          <p:nvPr/>
        </p:nvSpPr>
        <p:spPr>
          <a:xfrm>
            <a:off x="3185532" y="8356578"/>
            <a:ext cx="8568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모든 대상 네트워크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(0.0.0.0/0)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로부터 접속 허용할 수 있도록 추가 규칙을 지정한다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액세스를 활성화 할 대상 네트워크의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CIDR(10.1.0.0/16)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생성한다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FEA02-D1E1-483D-8ABF-A4634F0C593E}"/>
              </a:ext>
            </a:extLst>
          </p:cNvPr>
          <p:cNvSpPr txBox="1"/>
          <p:nvPr/>
        </p:nvSpPr>
        <p:spPr>
          <a:xfrm>
            <a:off x="3185532" y="4544091"/>
            <a:ext cx="1100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Clienet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VPN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대상 네트워크 연결에서 연결할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서브넷을 구성한다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CE59F2F-315C-E167-C4E9-D7E18CC5A4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27937"/>
            <a:ext cx="7449893" cy="2879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C0A6B5-27C6-8234-5545-2887923BCA25}"/>
              </a:ext>
            </a:extLst>
          </p:cNvPr>
          <p:cNvSpPr/>
          <p:nvPr/>
        </p:nvSpPr>
        <p:spPr>
          <a:xfrm>
            <a:off x="13716000" y="7011007"/>
            <a:ext cx="3419872" cy="342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963885-B10C-443F-B6AE-225ED3E338B3}"/>
              </a:ext>
            </a:extLst>
          </p:cNvPr>
          <p:cNvSpPr/>
          <p:nvPr/>
        </p:nvSpPr>
        <p:spPr>
          <a:xfrm>
            <a:off x="13723759" y="7418683"/>
            <a:ext cx="3419872" cy="342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3302BC-DCC2-1710-CE9F-AC0A49317059}"/>
              </a:ext>
            </a:extLst>
          </p:cNvPr>
          <p:cNvSpPr/>
          <p:nvPr/>
        </p:nvSpPr>
        <p:spPr>
          <a:xfrm>
            <a:off x="4114800" y="3416275"/>
            <a:ext cx="6248400" cy="279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9F9C6B-4BC8-A67D-1C76-8E97C3A578BC}"/>
              </a:ext>
            </a:extLst>
          </p:cNvPr>
          <p:cNvSpPr/>
          <p:nvPr/>
        </p:nvSpPr>
        <p:spPr>
          <a:xfrm>
            <a:off x="4134173" y="3778296"/>
            <a:ext cx="6248400" cy="279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61089F-AD7F-D7C0-33C9-E94F833C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2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Pretendard" pitchFamily="34" charset="0"/>
              </a:rPr>
              <a:t>Client VPN </a:t>
            </a:r>
            <a:r>
              <a:rPr kumimoji="0" lang="ko-KR" alt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Pretendard" pitchFamily="34" charset="0"/>
              </a:rPr>
              <a:t>연결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9" name="그림 8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9800FAF0-091F-0226-75EA-C57C96441E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5724703"/>
            <a:ext cx="5131880" cy="25659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81563-CF35-F9D9-8054-0C5FBB96AF0F}"/>
              </a:ext>
            </a:extLst>
          </p:cNvPr>
          <p:cNvSpPr/>
          <p:nvPr/>
        </p:nvSpPr>
        <p:spPr>
          <a:xfrm>
            <a:off x="3276600" y="6743700"/>
            <a:ext cx="1473428" cy="650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96F78-8590-8D2A-C8D3-E5B09346CEA0}"/>
              </a:ext>
            </a:extLst>
          </p:cNvPr>
          <p:cNvSpPr txBox="1"/>
          <p:nvPr/>
        </p:nvSpPr>
        <p:spPr>
          <a:xfrm>
            <a:off x="3013906" y="3799351"/>
            <a:ext cx="9025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Client-VPN-end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라우팅 테이블에 경로를 생성한다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경로대상에 모든 네트워크에서 연결할 수 있도록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0.0.0.0/0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입력한다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대상 네트워크 연결을 위한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서브넷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트래픽을 라우팅할 서브넷의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입력한다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90D76-410E-E058-73AE-B9ED1B4AC98A}"/>
              </a:ext>
            </a:extLst>
          </p:cNvPr>
          <p:cNvSpPr txBox="1"/>
          <p:nvPr/>
        </p:nvSpPr>
        <p:spPr>
          <a:xfrm>
            <a:off x="8489348" y="7921312"/>
            <a:ext cx="596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프로필에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ovpn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파일을 추가하여 연결을 확인한다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72D000-6A0B-D4C3-6B23-5D448987D2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1460814"/>
            <a:ext cx="13935471" cy="21491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EF83F3-7A2C-FF43-F9FA-4824B8F95C31}"/>
              </a:ext>
            </a:extLst>
          </p:cNvPr>
          <p:cNvSpPr/>
          <p:nvPr/>
        </p:nvSpPr>
        <p:spPr>
          <a:xfrm>
            <a:off x="8305800" y="3314700"/>
            <a:ext cx="762000" cy="305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98C672-1CEE-5E70-8DB1-E30B82C1C752}"/>
              </a:ext>
            </a:extLst>
          </p:cNvPr>
          <p:cNvSpPr/>
          <p:nvPr/>
        </p:nvSpPr>
        <p:spPr>
          <a:xfrm>
            <a:off x="8337176" y="2850292"/>
            <a:ext cx="762000" cy="305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FEEE8D1-BAF6-0651-1E3F-4D4B3DC5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Site-to-Site VPN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1F3B7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02464FF-8E9F-7F53-1F97-8DB9A886C4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1756498"/>
            <a:ext cx="7015667" cy="19713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AEB959F-151E-C472-CE59-73D70B0A7E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6945420"/>
            <a:ext cx="7015667" cy="200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7EBD4E-4F0B-4BA6-9E6B-8C74674C9D6C}"/>
              </a:ext>
            </a:extLst>
          </p:cNvPr>
          <p:cNvSpPr/>
          <p:nvPr/>
        </p:nvSpPr>
        <p:spPr>
          <a:xfrm>
            <a:off x="3561163" y="3112961"/>
            <a:ext cx="1327175" cy="31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A3776-8BC3-8656-F978-C2A41D70A556}"/>
              </a:ext>
            </a:extLst>
          </p:cNvPr>
          <p:cNvSpPr txBox="1"/>
          <p:nvPr/>
        </p:nvSpPr>
        <p:spPr>
          <a:xfrm>
            <a:off x="10668000" y="335577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프라이빗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게이트웨이를 생성하여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연결한다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ADEBA-0B41-B0ED-7092-BD522218AE97}"/>
              </a:ext>
            </a:extLst>
          </p:cNvPr>
          <p:cNvSpPr txBox="1"/>
          <p:nvPr/>
        </p:nvSpPr>
        <p:spPr>
          <a:xfrm>
            <a:off x="10668000" y="4910276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연결을 생성한다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고정 라우팅을 선택한 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 Server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네트워크의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CIDR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범위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(192.168.0.0/16)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입력하여 생성한다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6" name="그림 15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0ACDA2EB-D7AB-1435-57D0-F05B4ECCDB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4453165"/>
            <a:ext cx="6106377" cy="15908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F726CC-CEFD-8879-7DDE-C004674BA618}"/>
              </a:ext>
            </a:extLst>
          </p:cNvPr>
          <p:cNvSpPr/>
          <p:nvPr/>
        </p:nvSpPr>
        <p:spPr>
          <a:xfrm>
            <a:off x="3482678" y="8236622"/>
            <a:ext cx="1327175" cy="31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88ABE9-FFF8-3CF4-4413-FB910DA82CB6}"/>
              </a:ext>
            </a:extLst>
          </p:cNvPr>
          <p:cNvSpPr/>
          <p:nvPr/>
        </p:nvSpPr>
        <p:spPr>
          <a:xfrm>
            <a:off x="3482679" y="5510441"/>
            <a:ext cx="1327175" cy="31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C2009-7132-8D4E-DD58-774C41068B69}"/>
              </a:ext>
            </a:extLst>
          </p:cNvPr>
          <p:cNvSpPr txBox="1"/>
          <p:nvPr/>
        </p:nvSpPr>
        <p:spPr>
          <a:xfrm>
            <a:off x="10668000" y="8297453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새 고객 게이트웨이를 생성한다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 Server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퍼블릭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주소를 지정하여 생성한다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C2472E9-1BFE-2D1E-C5C8-21C15937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6586" y="135632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586" y="135632"/>
              <a:ext cx="18428093" cy="1058177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56706" y="1000867"/>
            <a:ext cx="1731696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 </a:t>
            </a:r>
            <a:r>
              <a:rPr lang="ko-KR" altLang="en-US" sz="70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팀 프로젝트 일정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CD660C-2165-4BDC-42AB-A98D1DE32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294913"/>
              </p:ext>
            </p:extLst>
          </p:nvPr>
        </p:nvGraphicFramePr>
        <p:xfrm>
          <a:off x="1380724" y="3045929"/>
          <a:ext cx="16268925" cy="4889724"/>
        </p:xfrm>
        <a:graphic>
          <a:graphicData uri="http://schemas.openxmlformats.org/drawingml/2006/table">
            <a:tbl>
              <a:tblPr firstRow="1" bandRow="1"/>
              <a:tblGrid>
                <a:gridCol w="1792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2763958307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1609089882"/>
                    </a:ext>
                  </a:extLst>
                </a:gridCol>
                <a:gridCol w="965106">
                  <a:extLst>
                    <a:ext uri="{9D8B030D-6E8A-4147-A177-3AD203B41FA5}">
                      <a16:colId xmlns:a16="http://schemas.microsoft.com/office/drawing/2014/main" val="1759294984"/>
                    </a:ext>
                  </a:extLst>
                </a:gridCol>
              </a:tblGrid>
              <a:tr h="69853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cs typeface="Arial" pitchFamily="34" charset="0"/>
                        </a:rPr>
                        <a:t>2023</a:t>
                      </a:r>
                      <a:endParaRPr lang="ko-KR" altLang="en-US" sz="20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맑은 고딕" panose="020B0503020000020004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2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주차</a:t>
                      </a:r>
                      <a:endParaRPr lang="en-US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B7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맑은 고딕" panose="020B0503020000020004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주차</a:t>
                      </a:r>
                      <a:endParaRPr lang="en-US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맑은 고딕" panose="020B0503020000020004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주차</a:t>
                      </a:r>
                      <a:endParaRPr lang="en-US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5D8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맑은 고딕" panose="020B0503020000020004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주차</a:t>
                      </a:r>
                      <a:endParaRPr lang="en-US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주차</a:t>
                      </a:r>
                      <a:endParaRPr lang="en-US" sz="18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5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4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B7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6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B7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8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B7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11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13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15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18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5D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20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5D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22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5D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25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27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29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3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itchFamily="34" charset="0"/>
                        </a:rPr>
                        <a:t>5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415802"/>
                  </a:ext>
                </a:extLst>
              </a:tr>
              <a:tr h="6985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cs typeface="Arial" pitchFamily="34" charset="0"/>
                        </a:rPr>
                        <a:t>주제 회의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5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cs typeface="Arial" pitchFamily="34" charset="0"/>
                        </a:rPr>
                        <a:t>구성도 제작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5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cs typeface="Arial" pitchFamily="34" charset="0"/>
                        </a:rPr>
                        <a:t>서비스 구현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5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cs typeface="Arial" pitchFamily="34" charset="0"/>
                        </a:rPr>
                        <a:t>PPT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cs typeface="Arial" pitchFamily="34" charset="0"/>
                        </a:rPr>
                        <a:t>제작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57365"/>
                  </a:ext>
                </a:extLst>
              </a:tr>
              <a:tr h="6985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cs typeface="Arial" pitchFamily="34" charset="0"/>
                        </a:rPr>
                        <a:t>발표 준비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40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85B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3038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B388CF-E4D4-9061-7064-9E44B6967BF2}"/>
              </a:ext>
            </a:extLst>
          </p:cNvPr>
          <p:cNvSpPr/>
          <p:nvPr/>
        </p:nvSpPr>
        <p:spPr>
          <a:xfrm>
            <a:off x="3200400" y="4558070"/>
            <a:ext cx="2971800" cy="421288"/>
          </a:xfrm>
          <a:prstGeom prst="roundRect">
            <a:avLst>
              <a:gd name="adj" fmla="val 50000"/>
            </a:avLst>
          </a:prstGeom>
          <a:solidFill>
            <a:srgbClr val="62B7E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04907E08-944E-98A8-8856-7678676A1133}"/>
              </a:ext>
            </a:extLst>
          </p:cNvPr>
          <p:cNvSpPr/>
          <p:nvPr/>
        </p:nvSpPr>
        <p:spPr>
          <a:xfrm>
            <a:off x="5714426" y="5307643"/>
            <a:ext cx="3581974" cy="421288"/>
          </a:xfrm>
          <a:prstGeom prst="roundRect">
            <a:avLst>
              <a:gd name="adj" fmla="val 50000"/>
            </a:avLst>
          </a:prstGeom>
          <a:solidFill>
            <a:srgbClr val="4185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739611E4-33E4-00A6-99E3-25C869800B89}"/>
              </a:ext>
            </a:extLst>
          </p:cNvPr>
          <p:cNvSpPr/>
          <p:nvPr/>
        </p:nvSpPr>
        <p:spPr>
          <a:xfrm>
            <a:off x="8610600" y="5911980"/>
            <a:ext cx="4534978" cy="421288"/>
          </a:xfrm>
          <a:prstGeom prst="roundRect">
            <a:avLst>
              <a:gd name="adj" fmla="val 50000"/>
            </a:avLst>
          </a:prstGeom>
          <a:solidFill>
            <a:srgbClr val="285D8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CCED6CC9-7476-20E9-DFD4-25CA5150B41D}"/>
              </a:ext>
            </a:extLst>
          </p:cNvPr>
          <p:cNvSpPr/>
          <p:nvPr/>
        </p:nvSpPr>
        <p:spPr>
          <a:xfrm>
            <a:off x="15011400" y="7345656"/>
            <a:ext cx="1975845" cy="421288"/>
          </a:xfrm>
          <a:prstGeom prst="roundRect">
            <a:avLst>
              <a:gd name="adj" fmla="val 50000"/>
            </a:avLst>
          </a:prstGeom>
          <a:solidFill>
            <a:srgbClr val="1340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42CCE2E7-1429-050B-8E4D-A80DB1FEF602}"/>
              </a:ext>
            </a:extLst>
          </p:cNvPr>
          <p:cNvSpPr/>
          <p:nvPr/>
        </p:nvSpPr>
        <p:spPr>
          <a:xfrm>
            <a:off x="12496800" y="6633688"/>
            <a:ext cx="2851819" cy="421288"/>
          </a:xfrm>
          <a:prstGeom prst="roundRect">
            <a:avLst>
              <a:gd name="adj" fmla="val 50000"/>
            </a:avLst>
          </a:prstGeom>
          <a:solidFill>
            <a:srgbClr val="285D8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009">
            <a:extLst>
              <a:ext uri="{FF2B5EF4-FFF2-40B4-BE49-F238E27FC236}">
                <a16:creationId xmlns:a16="http://schemas.microsoft.com/office/drawing/2014/main" id="{958384D7-A93D-E3F9-8BCD-87F9F41134CB}"/>
              </a:ext>
            </a:extLst>
          </p:cNvPr>
          <p:cNvGrpSpPr/>
          <p:nvPr/>
        </p:nvGrpSpPr>
        <p:grpSpPr>
          <a:xfrm>
            <a:off x="103059" y="1070839"/>
            <a:ext cx="658332" cy="658332"/>
            <a:chOff x="99783" y="1069020"/>
            <a:chExt cx="658332" cy="658332"/>
          </a:xfrm>
        </p:grpSpPr>
        <p:grpSp>
          <p:nvGrpSpPr>
            <p:cNvPr id="14" name="그룹 1010">
              <a:extLst>
                <a:ext uri="{FF2B5EF4-FFF2-40B4-BE49-F238E27FC236}">
                  <a16:creationId xmlns:a16="http://schemas.microsoft.com/office/drawing/2014/main" id="{0BEB6923-DDB9-F181-8786-0338E8AF5029}"/>
                </a:ext>
              </a:extLst>
            </p:cNvPr>
            <p:cNvGrpSpPr/>
            <p:nvPr/>
          </p:nvGrpSpPr>
          <p:grpSpPr>
            <a:xfrm>
              <a:off x="99783" y="1069020"/>
              <a:ext cx="658332" cy="658332"/>
              <a:chOff x="99783" y="1069020"/>
              <a:chExt cx="658332" cy="658332"/>
            </a:xfrm>
          </p:grpSpPr>
          <p:pic>
            <p:nvPicPr>
              <p:cNvPr id="19" name="Object 27">
                <a:extLst>
                  <a:ext uri="{FF2B5EF4-FFF2-40B4-BE49-F238E27FC236}">
                    <a16:creationId xmlns:a16="http://schemas.microsoft.com/office/drawing/2014/main" id="{53F7AD42-9D45-2FF4-D24B-798B8A9AC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783" y="1069020"/>
                <a:ext cx="658332" cy="658332"/>
              </a:xfrm>
              <a:prstGeom prst="rect">
                <a:avLst/>
              </a:prstGeom>
            </p:spPr>
          </p:pic>
        </p:grpSp>
        <p:grpSp>
          <p:nvGrpSpPr>
            <p:cNvPr id="16" name="그룹 1011">
              <a:extLst>
                <a:ext uri="{FF2B5EF4-FFF2-40B4-BE49-F238E27FC236}">
                  <a16:creationId xmlns:a16="http://schemas.microsoft.com/office/drawing/2014/main" id="{CFED5557-F31F-2F62-8A3A-89F33E6F7FA6}"/>
                </a:ext>
              </a:extLst>
            </p:cNvPr>
            <p:cNvGrpSpPr/>
            <p:nvPr/>
          </p:nvGrpSpPr>
          <p:grpSpPr>
            <a:xfrm>
              <a:off x="264676" y="1243716"/>
              <a:ext cx="331789" cy="290508"/>
              <a:chOff x="264676" y="1243716"/>
              <a:chExt cx="331789" cy="290508"/>
            </a:xfrm>
          </p:grpSpPr>
          <p:pic>
            <p:nvPicPr>
              <p:cNvPr id="17" name="Object 30">
                <a:extLst>
                  <a:ext uri="{FF2B5EF4-FFF2-40B4-BE49-F238E27FC236}">
                    <a16:creationId xmlns:a16="http://schemas.microsoft.com/office/drawing/2014/main" id="{F6767AC6-E864-2E02-1ED4-CB3CEC100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4676" y="1243716"/>
                <a:ext cx="331789" cy="290508"/>
              </a:xfrm>
              <a:prstGeom prst="rect">
                <a:avLst/>
              </a:prstGeom>
            </p:spPr>
          </p:pic>
        </p:grpSp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77034DF1-E6C1-C43A-D951-320F14C4EAA4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A05F528-289C-F258-4149-54AA57EF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292C252E-8752-1CB5-3285-8FEAD33D5D14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C354E353-350E-5FB9-0BBB-028C0ECF9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26" name="그룹 1009">
            <a:extLst>
              <a:ext uri="{FF2B5EF4-FFF2-40B4-BE49-F238E27FC236}">
                <a16:creationId xmlns:a16="http://schemas.microsoft.com/office/drawing/2014/main" id="{B40CCE9A-543E-40ED-9871-BD4B3EB79915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5C472207-428B-60DF-12E4-E8DEFE43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29" name="그룹 1009">
            <a:extLst>
              <a:ext uri="{FF2B5EF4-FFF2-40B4-BE49-F238E27FC236}">
                <a16:creationId xmlns:a16="http://schemas.microsoft.com/office/drawing/2014/main" id="{67AA812C-D8CB-DA9C-68FB-D3C27442156D}"/>
              </a:ext>
            </a:extLst>
          </p:cNvPr>
          <p:cNvGrpSpPr/>
          <p:nvPr/>
        </p:nvGrpSpPr>
        <p:grpSpPr>
          <a:xfrm>
            <a:off x="240075" y="6095716"/>
            <a:ext cx="299683" cy="299683"/>
            <a:chOff x="289307" y="6382741"/>
            <a:chExt cx="299683" cy="299683"/>
          </a:xfrm>
        </p:grpSpPr>
        <p:pic>
          <p:nvPicPr>
            <p:cNvPr id="31" name="Object 26">
              <a:extLst>
                <a:ext uri="{FF2B5EF4-FFF2-40B4-BE49-F238E27FC236}">
                  <a16:creationId xmlns:a16="http://schemas.microsoft.com/office/drawing/2014/main" id="{CACE6D7B-4BA0-4DA1-F73A-92440328F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307" y="6382741"/>
              <a:ext cx="299683" cy="299683"/>
            </a:xfrm>
            <a:prstGeom prst="rect">
              <a:avLst/>
            </a:prstGeom>
          </p:spPr>
        </p:pic>
      </p:grpSp>
      <p:grpSp>
        <p:nvGrpSpPr>
          <p:cNvPr id="33" name="그룹 1003">
            <a:extLst>
              <a:ext uri="{FF2B5EF4-FFF2-40B4-BE49-F238E27FC236}">
                <a16:creationId xmlns:a16="http://schemas.microsoft.com/office/drawing/2014/main" id="{CF05BF94-2444-12BA-4894-446B6D0E344E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35" name="Object 8">
              <a:extLst>
                <a:ext uri="{FF2B5EF4-FFF2-40B4-BE49-F238E27FC236}">
                  <a16:creationId xmlns:a16="http://schemas.microsoft.com/office/drawing/2014/main" id="{CFB36F45-430C-1234-312A-5C819659B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3B72F-7DAD-9DDF-1C20-C2A84726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 Server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					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34D25EF-A612-C999-FB63-1749D94403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36" y="1353105"/>
            <a:ext cx="9090163" cy="70265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C77DB9-C2F1-5167-4E5B-C47E9002D439}"/>
              </a:ext>
            </a:extLst>
          </p:cNvPr>
          <p:cNvSpPr txBox="1"/>
          <p:nvPr/>
        </p:nvSpPr>
        <p:spPr>
          <a:xfrm>
            <a:off x="12941973" y="4543225"/>
            <a:ext cx="398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원격 사용자가 네트워크의 리소스에 액세스 할 수 있도록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 Server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추가로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RAS(DirectAccess and VPN)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설치합니다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697A37-1DE6-78A0-70F2-5CD2A8607C1D}"/>
              </a:ext>
            </a:extLst>
          </p:cNvPr>
          <p:cNvSpPr/>
          <p:nvPr/>
        </p:nvSpPr>
        <p:spPr>
          <a:xfrm>
            <a:off x="5638800" y="4779407"/>
            <a:ext cx="2057400" cy="3640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74129B-87E4-2216-F9D9-62FB02EE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VPN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터널의 보안 규칙 구성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3B73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9913D18-0C85-20ED-0B59-604DD956CD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3906" y="1465895"/>
            <a:ext cx="7806494" cy="68721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F49C22-9C12-98CE-7D5D-00B32F017A24}"/>
              </a:ext>
            </a:extLst>
          </p:cNvPr>
          <p:cNvSpPr/>
          <p:nvPr/>
        </p:nvSpPr>
        <p:spPr>
          <a:xfrm>
            <a:off x="3110579" y="1880908"/>
            <a:ext cx="1401232" cy="25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F57536-5EEA-E5FA-3197-82F80E9E1481}"/>
              </a:ext>
            </a:extLst>
          </p:cNvPr>
          <p:cNvSpPr/>
          <p:nvPr/>
        </p:nvSpPr>
        <p:spPr>
          <a:xfrm>
            <a:off x="4406211" y="3847998"/>
            <a:ext cx="1132866" cy="259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474BF2-2E89-5B14-0148-1D158D7D2ABD}"/>
              </a:ext>
            </a:extLst>
          </p:cNvPr>
          <p:cNvSpPr/>
          <p:nvPr/>
        </p:nvSpPr>
        <p:spPr>
          <a:xfrm>
            <a:off x="4406211" y="5944760"/>
            <a:ext cx="1132866" cy="259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2CCF4A-5F0F-DBAF-C7DB-78597D57BDE2}"/>
              </a:ext>
            </a:extLst>
          </p:cNvPr>
          <p:cNvSpPr/>
          <p:nvPr/>
        </p:nvSpPr>
        <p:spPr>
          <a:xfrm>
            <a:off x="3110579" y="7353300"/>
            <a:ext cx="970127" cy="332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8226B-6779-48D8-82F3-952E20778635}"/>
              </a:ext>
            </a:extLst>
          </p:cNvPr>
          <p:cNvSpPr txBox="1"/>
          <p:nvPr/>
        </p:nvSpPr>
        <p:spPr>
          <a:xfrm>
            <a:off x="11163962" y="4921701"/>
            <a:ext cx="6850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터널의 보안 규칙을 구성한다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Endpoint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위에서부터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 Server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네트워크의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(192.168.0.0/16)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입력하고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IPv4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필드에는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 serve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프라이빗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(192.168.0.22)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입력한다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6191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Endpoint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IPv4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필드에는 터널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대한 가상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프라이빗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게이트웨이의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(3.35.86.138)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입력하고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Client-VPC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 범위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(10.1.0.0/16)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입력한다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DB164A-B919-9A06-0F5A-6E733AEE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터널 구성 확인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마스터키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PFS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활성화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3B7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 descr="텍스트, 라인, 스크린샷, 폰트이(가) 표시된 사진&#10;&#10;자동 생성된 설명">
            <a:extLst>
              <a:ext uri="{FF2B5EF4-FFF2-40B4-BE49-F238E27FC236}">
                <a16:creationId xmlns:a16="http://schemas.microsoft.com/office/drawing/2014/main" id="{2FBCC35B-86A5-16A9-4471-A4057E2C37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1386899"/>
            <a:ext cx="12127017" cy="16194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FA5E80-3484-1918-3BE8-2A98262603C1}"/>
              </a:ext>
            </a:extLst>
          </p:cNvPr>
          <p:cNvSpPr/>
          <p:nvPr/>
        </p:nvSpPr>
        <p:spPr>
          <a:xfrm>
            <a:off x="5013964" y="2617049"/>
            <a:ext cx="9387835" cy="3893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05B1EA-D312-DB64-E584-D0BAD4102B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5500165"/>
            <a:ext cx="14717250" cy="12636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31CC86-98E9-AF84-7816-8CBE232970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87" y="6813698"/>
            <a:ext cx="14717250" cy="12007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B54C9B-C636-EBE6-8EA7-C5FC2D751951}"/>
              </a:ext>
            </a:extLst>
          </p:cNvPr>
          <p:cNvSpPr/>
          <p:nvPr/>
        </p:nvSpPr>
        <p:spPr>
          <a:xfrm>
            <a:off x="5791200" y="5500165"/>
            <a:ext cx="11939956" cy="2785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919C6E-8BCB-D472-3D88-0F8F3C11D257}"/>
              </a:ext>
            </a:extLst>
          </p:cNvPr>
          <p:cNvSpPr/>
          <p:nvPr/>
        </p:nvSpPr>
        <p:spPr>
          <a:xfrm>
            <a:off x="5778781" y="6839795"/>
            <a:ext cx="11939956" cy="2115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288B26-D095-767B-DDE8-F6880DD16AF1}"/>
              </a:ext>
            </a:extLst>
          </p:cNvPr>
          <p:cNvSpPr/>
          <p:nvPr/>
        </p:nvSpPr>
        <p:spPr>
          <a:xfrm>
            <a:off x="3013906" y="5778693"/>
            <a:ext cx="3310694" cy="248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B9318D-EB91-3BFC-CD3A-A3D264930CAA}"/>
              </a:ext>
            </a:extLst>
          </p:cNvPr>
          <p:cNvSpPr/>
          <p:nvPr/>
        </p:nvSpPr>
        <p:spPr>
          <a:xfrm>
            <a:off x="2998670" y="7051336"/>
            <a:ext cx="3310694" cy="248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F3BBD3-CCBE-5D40-8311-2F40B62D8C41}"/>
              </a:ext>
            </a:extLst>
          </p:cNvPr>
          <p:cNvSpPr txBox="1"/>
          <p:nvPr/>
        </p:nvSpPr>
        <p:spPr>
          <a:xfrm>
            <a:off x="3013906" y="3250182"/>
            <a:ext cx="144355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터널 구성이 확인 사항대로 잘 되었는지 확인한다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 사항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	 Endpoint 1: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	Endpoint 2: 	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인증모드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인증방법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	Endpoint 1 port:	 Endpoint 1 port:	   Protocol: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Yes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네트워크의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CIDR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블록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VPC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CIDR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블록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    Require in…	Custom		Any		 Any		   Any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9DB64E-3CE6-BC03-B361-D03A066FD174}"/>
              </a:ext>
            </a:extLst>
          </p:cNvPr>
          <p:cNvSpPr txBox="1"/>
          <p:nvPr/>
        </p:nvSpPr>
        <p:spPr>
          <a:xfrm>
            <a:off x="3013905" y="8311383"/>
            <a:ext cx="1471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고객 게이트웨이 디바이스와 가상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프라이빗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게이트웨이 간의 보호된 통신을 하기 위해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마스터 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PFS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활성화 하기위해 명령어를 입력해준다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86A3A8-A43D-7239-5952-12AE2461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Windows </a:t>
            </a:r>
            <a:r>
              <a:rPr kumimoji="0" lang="ko-KR" alt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방화벽 설정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16" name="그림 15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FFDCA5B-2DC2-F975-7047-71D104C542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93" y="2045886"/>
            <a:ext cx="5801610" cy="54090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B07625E-8EBC-73DF-B497-9AD7D85A2F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84" y="2045886"/>
            <a:ext cx="8109983" cy="53804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0A1E1B-7785-B5C1-290D-455D9DB33553}"/>
              </a:ext>
            </a:extLst>
          </p:cNvPr>
          <p:cNvSpPr/>
          <p:nvPr/>
        </p:nvSpPr>
        <p:spPr>
          <a:xfrm>
            <a:off x="3244224" y="3545094"/>
            <a:ext cx="3618770" cy="2416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D8F960-6670-1AF7-2AC3-A11C9597C7B4}"/>
              </a:ext>
            </a:extLst>
          </p:cNvPr>
          <p:cNvSpPr/>
          <p:nvPr/>
        </p:nvSpPr>
        <p:spPr>
          <a:xfrm>
            <a:off x="5567594" y="6099998"/>
            <a:ext cx="447066" cy="517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D06BA9-C11D-9AEB-4DBA-245495E199F0}"/>
              </a:ext>
            </a:extLst>
          </p:cNvPr>
          <p:cNvSpPr/>
          <p:nvPr/>
        </p:nvSpPr>
        <p:spPr>
          <a:xfrm>
            <a:off x="14105372" y="4243930"/>
            <a:ext cx="2968422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6FE7B7-50BE-B388-160D-E337DBCEC2D7}"/>
              </a:ext>
            </a:extLst>
          </p:cNvPr>
          <p:cNvSpPr txBox="1"/>
          <p:nvPr/>
        </p:nvSpPr>
        <p:spPr>
          <a:xfrm>
            <a:off x="5410200" y="1509146"/>
            <a:ext cx="794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프라이빗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게이트웨이를 사용할 수 있도록 기본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IPsec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설정을 구성한다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B336F2-8FB6-727F-8618-E235CE8447DB}"/>
              </a:ext>
            </a:extLst>
          </p:cNvPr>
          <p:cNvSpPr txBox="1"/>
          <p:nvPr/>
        </p:nvSpPr>
        <p:spPr>
          <a:xfrm>
            <a:off x="9781684" y="7731452"/>
            <a:ext cx="5967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 사항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Protocol : ESP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Integrity : SHA-1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Encryption : AES-CBC 128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Lifetime : 60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563548-485A-8CAA-ECF9-9E9EC93358F0}"/>
              </a:ext>
            </a:extLst>
          </p:cNvPr>
          <p:cNvSpPr txBox="1"/>
          <p:nvPr/>
        </p:nvSpPr>
        <p:spPr>
          <a:xfrm>
            <a:off x="3013906" y="7731452"/>
            <a:ext cx="5967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 사항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Integrity : SHA-1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Encryption : AES-CBC 128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Key exchange algorithm : Diffie-Hellman Group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Minutes 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Sessions 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0C881-789B-2373-DD11-2386D227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작동</a:t>
            </a:r>
            <a:r>
              <a:rPr kumimoji="0" lang="en-US" altLang="ko-KR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 </a:t>
            </a:r>
            <a:r>
              <a:rPr kumimoji="0" lang="ko-KR" altLang="en-US" sz="1601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중단 게이트웨이 감지 활성화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15" name="그림 1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FF6A5FF9-D701-0850-09D7-3E8A2601C6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6" y="1390917"/>
            <a:ext cx="10549694" cy="46518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291D-D840-9717-F3A2-2F54D11D82ED}"/>
              </a:ext>
            </a:extLst>
          </p:cNvPr>
          <p:cNvSpPr/>
          <p:nvPr/>
        </p:nvSpPr>
        <p:spPr>
          <a:xfrm>
            <a:off x="5328918" y="3695523"/>
            <a:ext cx="3815082" cy="228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75704-C409-7CEB-6F95-DF5F053DADBD}"/>
              </a:ext>
            </a:extLst>
          </p:cNvPr>
          <p:cNvSpPr txBox="1"/>
          <p:nvPr/>
        </p:nvSpPr>
        <p:spPr>
          <a:xfrm>
            <a:off x="2998388" y="6434873"/>
            <a:ext cx="11784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HKLM\SYSTEM\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CurrentControlSet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\Services\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Tcpip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\Parameters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레지스트리 키를 수정합니다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Edit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DWORD (32-bit) Value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차례로 선택한 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이름을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EnableDeadGWDetect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설정한다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만든 파일의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Value data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넣어 수정한다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레지스트리 편집기를 닫고 서버를 재부팅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787D12-A812-D759-6361-F19CDAED295C}"/>
              </a:ext>
            </a:extLst>
          </p:cNvPr>
          <p:cNvSpPr/>
          <p:nvPr/>
        </p:nvSpPr>
        <p:spPr>
          <a:xfrm>
            <a:off x="2998388" y="1858697"/>
            <a:ext cx="5078811" cy="228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EC86E76-7E98-36EF-A709-BF47FFD8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4400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Site-to-Site VPN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연결 확인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B73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400776C-9BEF-26B9-4A37-89EB93167C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511748"/>
            <a:ext cx="8254459" cy="36158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FE26E9-658E-B465-DAEF-F27DB90935BF}"/>
              </a:ext>
            </a:extLst>
          </p:cNvPr>
          <p:cNvSpPr txBox="1"/>
          <p:nvPr/>
        </p:nvSpPr>
        <p:spPr>
          <a:xfrm>
            <a:off x="11832515" y="4525058"/>
            <a:ext cx="58374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Windows Server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인스턴스의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프라이빗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주소로 핑이 가는지 확인한다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 게이트웨이 디바이스에서 트래픽이 생성되면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터널이 가동된다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3" name="그림 12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F556F1D1-AF3B-528B-2350-A496CDFCA4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41" y="6121515"/>
            <a:ext cx="7392432" cy="10193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09749F-68A4-67C4-7131-FF98E2DB61CC}"/>
              </a:ext>
            </a:extLst>
          </p:cNvPr>
          <p:cNvSpPr/>
          <p:nvPr/>
        </p:nvSpPr>
        <p:spPr>
          <a:xfrm>
            <a:off x="9106071" y="6779495"/>
            <a:ext cx="1327175" cy="310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1C61F1-0F25-39F1-1877-5A9D5482F892}"/>
              </a:ext>
            </a:extLst>
          </p:cNvPr>
          <p:cNvSpPr/>
          <p:nvPr/>
        </p:nvSpPr>
        <p:spPr>
          <a:xfrm>
            <a:off x="6400800" y="1549848"/>
            <a:ext cx="2438400" cy="3873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744B055-24C2-CE39-9FC5-CE469AE9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76029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76029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3FA3B99-FED1-E04A-F77B-67E5037E2451}"/>
              </a:ext>
            </a:extLst>
          </p:cNvPr>
          <p:cNvSpPr txBox="1"/>
          <p:nvPr/>
        </p:nvSpPr>
        <p:spPr>
          <a:xfrm>
            <a:off x="1244338" y="2767425"/>
            <a:ext cx="866166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 및 구축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Circle: Hollow 26">
            <a:extLst>
              <a:ext uri="{FF2B5EF4-FFF2-40B4-BE49-F238E27FC236}">
                <a16:creationId xmlns:a16="http://schemas.microsoft.com/office/drawing/2014/main" id="{32F4A6DD-2BA6-9E50-CF44-ECA3DAE5AAE9}"/>
              </a:ext>
            </a:extLst>
          </p:cNvPr>
          <p:cNvSpPr/>
          <p:nvPr/>
        </p:nvSpPr>
        <p:spPr>
          <a:xfrm rot="5400000">
            <a:off x="12340883" y="9168397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8" name="Freeform: Shape 4">
            <a:extLst>
              <a:ext uri="{FF2B5EF4-FFF2-40B4-BE49-F238E27FC236}">
                <a16:creationId xmlns:a16="http://schemas.microsoft.com/office/drawing/2014/main" id="{700CDA51-684D-5B40-1860-E48C80884A3D}"/>
              </a:ext>
            </a:extLst>
          </p:cNvPr>
          <p:cNvSpPr/>
          <p:nvPr/>
        </p:nvSpPr>
        <p:spPr>
          <a:xfrm rot="5400000">
            <a:off x="12418832" y="7006388"/>
            <a:ext cx="2642240" cy="2637633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49" name="Picture 7">
            <a:extLst>
              <a:ext uri="{FF2B5EF4-FFF2-40B4-BE49-F238E27FC236}">
                <a16:creationId xmlns:a16="http://schemas.microsoft.com/office/drawing/2014/main" id="{2FB28B5E-7F9E-D49A-7DBE-59375C7736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74" y="3248499"/>
            <a:ext cx="5601375" cy="5311149"/>
          </a:xfrm>
          <a:prstGeom prst="rect">
            <a:avLst/>
          </a:prstGeom>
        </p:spPr>
      </p:pic>
      <p:sp>
        <p:nvSpPr>
          <p:cNvPr id="50" name="Rectangle: Rounded Corners 13">
            <a:extLst>
              <a:ext uri="{FF2B5EF4-FFF2-40B4-BE49-F238E27FC236}">
                <a16:creationId xmlns:a16="http://schemas.microsoft.com/office/drawing/2014/main" id="{06997A8F-9461-1869-D0B2-7AFB9468144B}"/>
              </a:ext>
            </a:extLst>
          </p:cNvPr>
          <p:cNvSpPr/>
          <p:nvPr/>
        </p:nvSpPr>
        <p:spPr>
          <a:xfrm rot="2703270">
            <a:off x="12177283" y="-266270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0351C911-5B51-D05A-8EE3-48A5045D6448}"/>
              </a:ext>
            </a:extLst>
          </p:cNvPr>
          <p:cNvSpPr/>
          <p:nvPr/>
        </p:nvSpPr>
        <p:spPr>
          <a:xfrm rot="2703270">
            <a:off x="9411653" y="492067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AC38B394-1DC3-8DBE-A2C1-C85B2EF3FC12}"/>
              </a:ext>
            </a:extLst>
          </p:cNvPr>
          <p:cNvSpPr/>
          <p:nvPr/>
        </p:nvSpPr>
        <p:spPr>
          <a:xfrm rot="2703270">
            <a:off x="16206626" y="1345273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3" name="Circle: Hollow 21">
            <a:extLst>
              <a:ext uri="{FF2B5EF4-FFF2-40B4-BE49-F238E27FC236}">
                <a16:creationId xmlns:a16="http://schemas.microsoft.com/office/drawing/2014/main" id="{AD47A74A-6AF8-A683-5194-4DFD6E300566}"/>
              </a:ext>
            </a:extLst>
          </p:cNvPr>
          <p:cNvSpPr/>
          <p:nvPr/>
        </p:nvSpPr>
        <p:spPr>
          <a:xfrm>
            <a:off x="13090364" y="2906634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4" name="Circle: Hollow 24">
            <a:extLst>
              <a:ext uri="{FF2B5EF4-FFF2-40B4-BE49-F238E27FC236}">
                <a16:creationId xmlns:a16="http://schemas.microsoft.com/office/drawing/2014/main" id="{4FEC5968-E3CD-AEB3-28EA-93604CA2A355}"/>
              </a:ext>
            </a:extLst>
          </p:cNvPr>
          <p:cNvSpPr/>
          <p:nvPr/>
        </p:nvSpPr>
        <p:spPr>
          <a:xfrm>
            <a:off x="13994648" y="123179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5" name="Circle: Hollow 27">
            <a:extLst>
              <a:ext uri="{FF2B5EF4-FFF2-40B4-BE49-F238E27FC236}">
                <a16:creationId xmlns:a16="http://schemas.microsoft.com/office/drawing/2014/main" id="{B9DADF88-DD13-E185-7119-357BF9621354}"/>
              </a:ext>
            </a:extLst>
          </p:cNvPr>
          <p:cNvSpPr/>
          <p:nvPr/>
        </p:nvSpPr>
        <p:spPr>
          <a:xfrm>
            <a:off x="9517697" y="4107935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6" name="Rectangle: Rounded Corners 20">
            <a:extLst>
              <a:ext uri="{FF2B5EF4-FFF2-40B4-BE49-F238E27FC236}">
                <a16:creationId xmlns:a16="http://schemas.microsoft.com/office/drawing/2014/main" id="{C85A2763-F7A2-63BF-B94B-FA191D6C170E}"/>
              </a:ext>
            </a:extLst>
          </p:cNvPr>
          <p:cNvSpPr/>
          <p:nvPr/>
        </p:nvSpPr>
        <p:spPr>
          <a:xfrm rot="8103270">
            <a:off x="14357069" y="6212840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7" name="Circle: Hollow 30">
            <a:extLst>
              <a:ext uri="{FF2B5EF4-FFF2-40B4-BE49-F238E27FC236}">
                <a16:creationId xmlns:a16="http://schemas.microsoft.com/office/drawing/2014/main" id="{CF52B8C9-BD0F-7481-B0C3-AEF5054182D6}"/>
              </a:ext>
            </a:extLst>
          </p:cNvPr>
          <p:cNvSpPr/>
          <p:nvPr/>
        </p:nvSpPr>
        <p:spPr>
          <a:xfrm>
            <a:off x="15117746" y="5502561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8" name="Circle: Hollow 31">
            <a:extLst>
              <a:ext uri="{FF2B5EF4-FFF2-40B4-BE49-F238E27FC236}">
                <a16:creationId xmlns:a16="http://schemas.microsoft.com/office/drawing/2014/main" id="{9B828A84-4DDA-97F6-4C67-8197DEC2A1B0}"/>
              </a:ext>
            </a:extLst>
          </p:cNvPr>
          <p:cNvSpPr/>
          <p:nvPr/>
        </p:nvSpPr>
        <p:spPr>
          <a:xfrm>
            <a:off x="17901286" y="224463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32BE8E23-0891-E89F-EA79-6D7110C35B20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4" name="Object 21">
              <a:extLst>
                <a:ext uri="{FF2B5EF4-FFF2-40B4-BE49-F238E27FC236}">
                  <a16:creationId xmlns:a16="http://schemas.microsoft.com/office/drawing/2014/main" id="{D94C25BD-F14F-1DC9-5ECF-9D310AC7F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C9B82D1F-7461-2E2E-225D-76AF08B7A28C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6" name="Object 24">
              <a:extLst>
                <a:ext uri="{FF2B5EF4-FFF2-40B4-BE49-F238E27FC236}">
                  <a16:creationId xmlns:a16="http://schemas.microsoft.com/office/drawing/2014/main" id="{72F47A8B-BFAC-CE2F-2D8E-8DAB1F1A4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06258DDA-11C6-DC74-D1A6-FA795BACF4B1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8" name="Object 27">
              <a:extLst>
                <a:ext uri="{FF2B5EF4-FFF2-40B4-BE49-F238E27FC236}">
                  <a16:creationId xmlns:a16="http://schemas.microsoft.com/office/drawing/2014/main" id="{111B9D6E-9869-5EFD-FA16-2B804C87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9" name="그룹 1012">
            <a:extLst>
              <a:ext uri="{FF2B5EF4-FFF2-40B4-BE49-F238E27FC236}">
                <a16:creationId xmlns:a16="http://schemas.microsoft.com/office/drawing/2014/main" id="{1D9DF207-2E49-62AB-83A0-AF2A33173956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10" name="Object 36">
              <a:extLst>
                <a:ext uri="{FF2B5EF4-FFF2-40B4-BE49-F238E27FC236}">
                  <a16:creationId xmlns:a16="http://schemas.microsoft.com/office/drawing/2014/main" id="{25573678-B590-F463-C1B5-2AE3CA6A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1" name="그룹 1009">
            <a:extLst>
              <a:ext uri="{FF2B5EF4-FFF2-40B4-BE49-F238E27FC236}">
                <a16:creationId xmlns:a16="http://schemas.microsoft.com/office/drawing/2014/main" id="{273641EC-13F9-5E19-5131-4558005608AE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2" name="Object 26">
              <a:extLst>
                <a:ext uri="{FF2B5EF4-FFF2-40B4-BE49-F238E27FC236}">
                  <a16:creationId xmlns:a16="http://schemas.microsoft.com/office/drawing/2014/main" id="{DFC9065D-2B09-CEFB-50F2-1F7B5C7E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5DF0609E-2DAA-7B1F-714D-051350D7DB79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18" name="Object 26">
              <a:extLst>
                <a:ext uri="{FF2B5EF4-FFF2-40B4-BE49-F238E27FC236}">
                  <a16:creationId xmlns:a16="http://schemas.microsoft.com/office/drawing/2014/main" id="{6096B5FE-18FF-C21D-4FB3-852BC8E7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CA88AE89-EBAD-F1C7-A346-65A3A5D47C71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1E264400-935D-B2DC-769E-CA5959BD5879}"/>
              </a:ext>
            </a:extLst>
          </p:cNvPr>
          <p:cNvSpPr txBox="1">
            <a:spLocks/>
          </p:cNvSpPr>
          <p:nvPr/>
        </p:nvSpPr>
        <p:spPr>
          <a:xfrm>
            <a:off x="4618054" y="6158170"/>
            <a:ext cx="4943866" cy="47445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AD</a:t>
            </a:r>
            <a:r>
              <a:rPr lang="ko-KR" altLang="en-US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Connector,</a:t>
            </a:r>
            <a:b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</a:br>
            <a:r>
              <a:rPr lang="en-US" altLang="ko-KR" sz="3600" b="1" dirty="0">
                <a:solidFill>
                  <a:srgbClr val="486E9B"/>
                </a:solidFill>
                <a:latin typeface="맑은 고딕" panose="020B0503020000020004" pitchFamily="50" charset="-127"/>
              </a:rPr>
              <a:t>Amazon Workspaces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82153A-50EE-CCE5-2625-38E4D1426238}"/>
              </a:ext>
            </a:extLst>
          </p:cNvPr>
          <p:cNvSpPr txBox="1">
            <a:spLocks/>
          </p:cNvSpPr>
          <p:nvPr/>
        </p:nvSpPr>
        <p:spPr>
          <a:xfrm>
            <a:off x="4415611" y="5206157"/>
            <a:ext cx="2319113" cy="369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천유경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69B235-B903-0090-DC53-BD7424A257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01" y="4288694"/>
            <a:ext cx="2713530" cy="3495789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22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pic>
        <p:nvPicPr>
          <p:cNvPr id="5" name="Object 9">
            <a:extLst>
              <a:ext uri="{FF2B5EF4-FFF2-40B4-BE49-F238E27FC236}">
                <a16:creationId xmlns:a16="http://schemas.microsoft.com/office/drawing/2014/main" id="{EE85379C-04AC-DBDC-6C84-D23FA7088F3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70344" y="301260"/>
            <a:ext cx="15657143" cy="938105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AD connector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 및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5FF0E5-C8E7-1E30-D46E-ED9BFB3F0EB6}"/>
              </a:ext>
            </a:extLst>
          </p:cNvPr>
          <p:cNvSpPr txBox="1"/>
          <p:nvPr/>
        </p:nvSpPr>
        <p:spPr>
          <a:xfrm>
            <a:off x="12475887" y="3998789"/>
            <a:ext cx="6652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VPC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서브넷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선택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디렉터리에 대한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도메인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컨트롤러에 대한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서브넷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서브넷이 서로 다른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az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있어야 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9" name="Object 44">
            <a:extLst>
              <a:ext uri="{FF2B5EF4-FFF2-40B4-BE49-F238E27FC236}">
                <a16:creationId xmlns:a16="http://schemas.microsoft.com/office/drawing/2014/main" id="{761B0972-31FB-2692-0BD2-84F5E8CD640F}"/>
              </a:ext>
            </a:extLst>
          </p:cNvPr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C45A80-A5C0-248B-7CCB-5248F5D9F5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56" y="2804367"/>
            <a:ext cx="9315450" cy="48291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C285BD-9828-9488-E19A-43BB716646A0}"/>
              </a:ext>
            </a:extLst>
          </p:cNvPr>
          <p:cNvSpPr/>
          <p:nvPr/>
        </p:nvSpPr>
        <p:spPr>
          <a:xfrm>
            <a:off x="5105401" y="4347601"/>
            <a:ext cx="3733800" cy="461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AFC2-6008-E8C3-F8A2-E3279B5EC2B1}"/>
              </a:ext>
            </a:extLst>
          </p:cNvPr>
          <p:cNvSpPr/>
          <p:nvPr/>
        </p:nvSpPr>
        <p:spPr>
          <a:xfrm>
            <a:off x="5120148" y="5389135"/>
            <a:ext cx="4252451" cy="7065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018D4A-F40C-648F-506F-12CDE551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3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0344" y="301260"/>
            <a:ext cx="15657143" cy="93810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AD connector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 및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5FEF36-115E-7567-8C99-5BB60C79CC5B}"/>
              </a:ext>
            </a:extLst>
          </p:cNvPr>
          <p:cNvSpPr txBox="1"/>
          <p:nvPr/>
        </p:nvSpPr>
        <p:spPr>
          <a:xfrm>
            <a:off x="13823017" y="4327955"/>
            <a:ext cx="6244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AD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연결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디렉터리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DNS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(DNS IP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계정 사용자 이름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계정 암호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5" name="Object 44">
            <a:extLst>
              <a:ext uri="{FF2B5EF4-FFF2-40B4-BE49-F238E27FC236}">
                <a16:creationId xmlns:a16="http://schemas.microsoft.com/office/drawing/2014/main" id="{78F180A0-5996-D607-D4A8-B8AA61F2AD3D}"/>
              </a:ext>
            </a:extLst>
          </p:cNvPr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A52018-174C-D86E-F0FD-1E9ECBB4BF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33" y="1536405"/>
            <a:ext cx="10336067" cy="74210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394CA8-1BE4-77FE-5937-9D8D12868D27}"/>
              </a:ext>
            </a:extLst>
          </p:cNvPr>
          <p:cNvSpPr/>
          <p:nvPr/>
        </p:nvSpPr>
        <p:spPr>
          <a:xfrm>
            <a:off x="5715000" y="3914278"/>
            <a:ext cx="2209800" cy="3148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AA8EEA-DE18-0691-670D-518F27924129}"/>
              </a:ext>
            </a:extLst>
          </p:cNvPr>
          <p:cNvSpPr/>
          <p:nvPr/>
        </p:nvSpPr>
        <p:spPr>
          <a:xfrm>
            <a:off x="5791200" y="5940748"/>
            <a:ext cx="2391730" cy="3148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9DCAA5-CCE7-2B94-558D-D5BF8DA577EF}"/>
              </a:ext>
            </a:extLst>
          </p:cNvPr>
          <p:cNvSpPr/>
          <p:nvPr/>
        </p:nvSpPr>
        <p:spPr>
          <a:xfrm>
            <a:off x="5791200" y="7425370"/>
            <a:ext cx="2667000" cy="3148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BC8A4E-96FB-32C1-D517-E12622AF5664}"/>
              </a:ext>
            </a:extLst>
          </p:cNvPr>
          <p:cNvSpPr/>
          <p:nvPr/>
        </p:nvSpPr>
        <p:spPr>
          <a:xfrm>
            <a:off x="5791200" y="8339770"/>
            <a:ext cx="685800" cy="3148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5B12B4-E682-59FC-92C8-9DE28287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93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67000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– workspace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5FE11-A891-2AA5-14A1-2C07D897D325}"/>
              </a:ext>
            </a:extLst>
          </p:cNvPr>
          <p:cNvSpPr/>
          <p:nvPr/>
        </p:nvSpPr>
        <p:spPr>
          <a:xfrm>
            <a:off x="3755370" y="2091264"/>
            <a:ext cx="1502430" cy="61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31FC9-08C3-F565-A901-9ACF4D8BFDE6}"/>
              </a:ext>
            </a:extLst>
          </p:cNvPr>
          <p:cNvSpPr txBox="1"/>
          <p:nvPr/>
        </p:nvSpPr>
        <p:spPr>
          <a:xfrm>
            <a:off x="11791778" y="6867891"/>
            <a:ext cx="652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디렉터리선택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후 사용자 생성</a:t>
            </a:r>
          </a:p>
        </p:txBody>
      </p:sp>
      <p:sp>
        <p:nvSpPr>
          <p:cNvPr id="16" name="Object 44">
            <a:extLst>
              <a:ext uri="{FF2B5EF4-FFF2-40B4-BE49-F238E27FC236}">
                <a16:creationId xmlns:a16="http://schemas.microsoft.com/office/drawing/2014/main" id="{33EE43D2-559C-2276-D344-09A4764B0076}"/>
              </a:ext>
            </a:extLst>
          </p:cNvPr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3A63CC5-ACE0-1E6E-AE4A-240D97947D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53" y="4652186"/>
            <a:ext cx="7727557" cy="49546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A27D2C-8B9E-AA12-179B-D762580798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75954"/>
            <a:ext cx="13232126" cy="3359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D07AF9-7FFF-F916-E80C-38D11CDC41E8}"/>
              </a:ext>
            </a:extLst>
          </p:cNvPr>
          <p:cNvSpPr/>
          <p:nvPr/>
        </p:nvSpPr>
        <p:spPr>
          <a:xfrm>
            <a:off x="8305800" y="3237525"/>
            <a:ext cx="7311856" cy="7922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6D3A43-F088-1B1D-DB3F-2CCD7B1D2EC9}"/>
              </a:ext>
            </a:extLst>
          </p:cNvPr>
          <p:cNvSpPr/>
          <p:nvPr/>
        </p:nvSpPr>
        <p:spPr>
          <a:xfrm>
            <a:off x="5621926" y="1412519"/>
            <a:ext cx="2683874" cy="4720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651679-517B-3F31-BAC2-CE2A476BB8C8}"/>
              </a:ext>
            </a:extLst>
          </p:cNvPr>
          <p:cNvSpPr/>
          <p:nvPr/>
        </p:nvSpPr>
        <p:spPr>
          <a:xfrm>
            <a:off x="5105400" y="4848265"/>
            <a:ext cx="1676400" cy="4476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E02445-245B-F46E-50B7-87615563B0E2}"/>
              </a:ext>
            </a:extLst>
          </p:cNvPr>
          <p:cNvSpPr/>
          <p:nvPr/>
        </p:nvSpPr>
        <p:spPr>
          <a:xfrm>
            <a:off x="5223654" y="8491724"/>
            <a:ext cx="4758546" cy="2331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524F9A-3D54-2196-840D-7F310A40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2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76029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76029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3FA3B99-FED1-E04A-F77B-67E5037E2451}"/>
              </a:ext>
            </a:extLst>
          </p:cNvPr>
          <p:cNvSpPr txBox="1"/>
          <p:nvPr/>
        </p:nvSpPr>
        <p:spPr>
          <a:xfrm>
            <a:off x="1244339" y="2767425"/>
            <a:ext cx="71657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목표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Circle: Hollow 26">
            <a:extLst>
              <a:ext uri="{FF2B5EF4-FFF2-40B4-BE49-F238E27FC236}">
                <a16:creationId xmlns:a16="http://schemas.microsoft.com/office/drawing/2014/main" id="{32F4A6DD-2BA6-9E50-CF44-ECA3DAE5AAE9}"/>
              </a:ext>
            </a:extLst>
          </p:cNvPr>
          <p:cNvSpPr/>
          <p:nvPr/>
        </p:nvSpPr>
        <p:spPr>
          <a:xfrm rot="5400000">
            <a:off x="12340883" y="9168397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8" name="Freeform: Shape 4">
            <a:extLst>
              <a:ext uri="{FF2B5EF4-FFF2-40B4-BE49-F238E27FC236}">
                <a16:creationId xmlns:a16="http://schemas.microsoft.com/office/drawing/2014/main" id="{700CDA51-684D-5B40-1860-E48C80884A3D}"/>
              </a:ext>
            </a:extLst>
          </p:cNvPr>
          <p:cNvSpPr/>
          <p:nvPr/>
        </p:nvSpPr>
        <p:spPr>
          <a:xfrm rot="5400000">
            <a:off x="12418832" y="7006388"/>
            <a:ext cx="2642240" cy="2637633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49" name="Picture 7">
            <a:extLst>
              <a:ext uri="{FF2B5EF4-FFF2-40B4-BE49-F238E27FC236}">
                <a16:creationId xmlns:a16="http://schemas.microsoft.com/office/drawing/2014/main" id="{2FB28B5E-7F9E-D49A-7DBE-59375C7736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74" y="3248499"/>
            <a:ext cx="5601375" cy="5311149"/>
          </a:xfrm>
          <a:prstGeom prst="rect">
            <a:avLst/>
          </a:prstGeom>
        </p:spPr>
      </p:pic>
      <p:sp>
        <p:nvSpPr>
          <p:cNvPr id="50" name="Rectangle: Rounded Corners 13">
            <a:extLst>
              <a:ext uri="{FF2B5EF4-FFF2-40B4-BE49-F238E27FC236}">
                <a16:creationId xmlns:a16="http://schemas.microsoft.com/office/drawing/2014/main" id="{06997A8F-9461-1869-D0B2-7AFB9468144B}"/>
              </a:ext>
            </a:extLst>
          </p:cNvPr>
          <p:cNvSpPr/>
          <p:nvPr/>
        </p:nvSpPr>
        <p:spPr>
          <a:xfrm rot="2703270">
            <a:off x="12177283" y="-266270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0351C911-5B51-D05A-8EE3-48A5045D6448}"/>
              </a:ext>
            </a:extLst>
          </p:cNvPr>
          <p:cNvSpPr/>
          <p:nvPr/>
        </p:nvSpPr>
        <p:spPr>
          <a:xfrm rot="2703270">
            <a:off x="9411653" y="492067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AC38B394-1DC3-8DBE-A2C1-C85B2EF3FC12}"/>
              </a:ext>
            </a:extLst>
          </p:cNvPr>
          <p:cNvSpPr/>
          <p:nvPr/>
        </p:nvSpPr>
        <p:spPr>
          <a:xfrm rot="2703270">
            <a:off x="16206626" y="1345273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3" name="Circle: Hollow 21">
            <a:extLst>
              <a:ext uri="{FF2B5EF4-FFF2-40B4-BE49-F238E27FC236}">
                <a16:creationId xmlns:a16="http://schemas.microsoft.com/office/drawing/2014/main" id="{AD47A74A-6AF8-A683-5194-4DFD6E300566}"/>
              </a:ext>
            </a:extLst>
          </p:cNvPr>
          <p:cNvSpPr/>
          <p:nvPr/>
        </p:nvSpPr>
        <p:spPr>
          <a:xfrm>
            <a:off x="13090364" y="2906634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4" name="Circle: Hollow 24">
            <a:extLst>
              <a:ext uri="{FF2B5EF4-FFF2-40B4-BE49-F238E27FC236}">
                <a16:creationId xmlns:a16="http://schemas.microsoft.com/office/drawing/2014/main" id="{4FEC5968-E3CD-AEB3-28EA-93604CA2A355}"/>
              </a:ext>
            </a:extLst>
          </p:cNvPr>
          <p:cNvSpPr/>
          <p:nvPr/>
        </p:nvSpPr>
        <p:spPr>
          <a:xfrm>
            <a:off x="13994648" y="123179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5" name="Circle: Hollow 27">
            <a:extLst>
              <a:ext uri="{FF2B5EF4-FFF2-40B4-BE49-F238E27FC236}">
                <a16:creationId xmlns:a16="http://schemas.microsoft.com/office/drawing/2014/main" id="{B9DADF88-DD13-E185-7119-357BF9621354}"/>
              </a:ext>
            </a:extLst>
          </p:cNvPr>
          <p:cNvSpPr/>
          <p:nvPr/>
        </p:nvSpPr>
        <p:spPr>
          <a:xfrm>
            <a:off x="9517697" y="4107935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6" name="Rectangle: Rounded Corners 20">
            <a:extLst>
              <a:ext uri="{FF2B5EF4-FFF2-40B4-BE49-F238E27FC236}">
                <a16:creationId xmlns:a16="http://schemas.microsoft.com/office/drawing/2014/main" id="{C85A2763-F7A2-63BF-B94B-FA191D6C170E}"/>
              </a:ext>
            </a:extLst>
          </p:cNvPr>
          <p:cNvSpPr/>
          <p:nvPr/>
        </p:nvSpPr>
        <p:spPr>
          <a:xfrm rot="8103270">
            <a:off x="14357069" y="6212840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7" name="Circle: Hollow 30">
            <a:extLst>
              <a:ext uri="{FF2B5EF4-FFF2-40B4-BE49-F238E27FC236}">
                <a16:creationId xmlns:a16="http://schemas.microsoft.com/office/drawing/2014/main" id="{CF52B8C9-BD0F-7481-B0C3-AEF5054182D6}"/>
              </a:ext>
            </a:extLst>
          </p:cNvPr>
          <p:cNvSpPr/>
          <p:nvPr/>
        </p:nvSpPr>
        <p:spPr>
          <a:xfrm>
            <a:off x="15117746" y="5502561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8" name="Circle: Hollow 31">
            <a:extLst>
              <a:ext uri="{FF2B5EF4-FFF2-40B4-BE49-F238E27FC236}">
                <a16:creationId xmlns:a16="http://schemas.microsoft.com/office/drawing/2014/main" id="{9B828A84-4DDA-97F6-4C67-8197DEC2A1B0}"/>
              </a:ext>
            </a:extLst>
          </p:cNvPr>
          <p:cNvSpPr/>
          <p:nvPr/>
        </p:nvSpPr>
        <p:spPr>
          <a:xfrm>
            <a:off x="17901286" y="224463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887D8EA0-4C38-0B3A-425A-BDAFF06D38FD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14" name="Object 24">
              <a:extLst>
                <a:ext uri="{FF2B5EF4-FFF2-40B4-BE49-F238E27FC236}">
                  <a16:creationId xmlns:a16="http://schemas.microsoft.com/office/drawing/2014/main" id="{5E549039-5451-AE4B-1CB7-E209CD52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6" name="그룹 1009">
            <a:extLst>
              <a:ext uri="{FF2B5EF4-FFF2-40B4-BE49-F238E27FC236}">
                <a16:creationId xmlns:a16="http://schemas.microsoft.com/office/drawing/2014/main" id="{1BFA2D0C-DAF2-170D-B2A4-0AC192E1B883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17" name="Object 27">
              <a:extLst>
                <a:ext uri="{FF2B5EF4-FFF2-40B4-BE49-F238E27FC236}">
                  <a16:creationId xmlns:a16="http://schemas.microsoft.com/office/drawing/2014/main" id="{A685B46E-A253-E6C2-85D8-52C08A312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CB85EB2D-B92D-5D0C-540A-048FFA605CA4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9972B74C-4C09-E1D6-5F79-716A5D79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grpSp>
        <p:nvGrpSpPr>
          <p:cNvPr id="22" name="그룹 1010">
            <a:extLst>
              <a:ext uri="{FF2B5EF4-FFF2-40B4-BE49-F238E27FC236}">
                <a16:creationId xmlns:a16="http://schemas.microsoft.com/office/drawing/2014/main" id="{087F7E32-2FDC-E790-88FF-84CDC51D2ED9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23" name="Object 29">
              <a:extLst>
                <a:ext uri="{FF2B5EF4-FFF2-40B4-BE49-F238E27FC236}">
                  <a16:creationId xmlns:a16="http://schemas.microsoft.com/office/drawing/2014/main" id="{D9AE31C6-E8EE-2CE2-08A4-DF3373089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pic>
        <p:nvPicPr>
          <p:cNvPr id="36" name="Object 23">
            <a:extLst>
              <a:ext uri="{FF2B5EF4-FFF2-40B4-BE49-F238E27FC236}">
                <a16:creationId xmlns:a16="http://schemas.microsoft.com/office/drawing/2014/main" id="{7093F794-237D-89C3-9819-AEF33083115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42" y="2652086"/>
            <a:ext cx="658332" cy="658332"/>
          </a:xfrm>
          <a:prstGeom prst="rect">
            <a:avLst/>
          </a:prstGeom>
        </p:spPr>
      </p:pic>
      <p:pic>
        <p:nvPicPr>
          <p:cNvPr id="29" name="Object 26">
            <a:extLst>
              <a:ext uri="{FF2B5EF4-FFF2-40B4-BE49-F238E27FC236}">
                <a16:creationId xmlns:a16="http://schemas.microsoft.com/office/drawing/2014/main" id="{FD991955-8B49-AF32-F77C-5BF1C81FA6E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7079" y="2710748"/>
            <a:ext cx="526775" cy="526775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08E57E84-D79B-EE0C-B07B-6EB2C12C6470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5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5795" y="5776595"/>
            <a:ext cx="658495" cy="658495"/>
            <a:chOff x="1915795" y="5776595"/>
            <a:chExt cx="658495" cy="6584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795" y="5776595"/>
              <a:ext cx="658495" cy="658495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835" y="285750"/>
            <a:ext cx="18428335" cy="10581640"/>
            <a:chOff x="838835" y="285750"/>
            <a:chExt cx="18428335" cy="10581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835" y="285750"/>
              <a:ext cx="18428335" cy="10581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835" y="9674225"/>
            <a:ext cx="17466310" cy="630555"/>
            <a:chOff x="838835" y="9674225"/>
            <a:chExt cx="17466310" cy="630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835" y="9674225"/>
              <a:ext cx="17466310" cy="6305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5000" y="9849485"/>
            <a:ext cx="3990340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175" y="334645"/>
            <a:ext cx="15657195" cy="9380855"/>
            <a:chOff x="2670175" y="334645"/>
            <a:chExt cx="15657195" cy="93808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0175" y="334645"/>
              <a:ext cx="15657195" cy="9380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230" y="2710815"/>
            <a:ext cx="527050" cy="527050"/>
            <a:chOff x="189230" y="2710815"/>
            <a:chExt cx="527050" cy="5270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30" y="2710815"/>
              <a:ext cx="527050" cy="5270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925" y="7556500"/>
            <a:ext cx="540385" cy="540385"/>
            <a:chOff x="161925" y="7556500"/>
            <a:chExt cx="540385" cy="5403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925" y="7556500"/>
              <a:ext cx="540385" cy="540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830" y="4398645"/>
            <a:ext cx="536575" cy="536575"/>
            <a:chOff x="163830" y="4398645"/>
            <a:chExt cx="536575" cy="5365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830" y="4398645"/>
              <a:ext cx="536575" cy="536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825" y="1229995"/>
            <a:ext cx="365125" cy="320040"/>
            <a:chOff x="250825" y="1229995"/>
            <a:chExt cx="365125" cy="3200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825" y="1229995"/>
              <a:ext cx="365125" cy="320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365" y="1014095"/>
            <a:ext cx="15676245" cy="13970"/>
            <a:chOff x="2666365" y="1014095"/>
            <a:chExt cx="15676245" cy="139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365" y="1014095"/>
              <a:ext cx="15676245" cy="1397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710" y="604520"/>
            <a:ext cx="10037445" cy="646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– workspace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2160" y="7140575"/>
            <a:ext cx="1993900" cy="1993900"/>
            <a:chOff x="772160" y="7140575"/>
            <a:chExt cx="1993900" cy="199390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160" y="7140575"/>
              <a:ext cx="1993900" cy="1993900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505" y="5916295"/>
            <a:ext cx="658495" cy="658495"/>
            <a:chOff x="103505" y="5916295"/>
            <a:chExt cx="658495" cy="658495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05" y="5916295"/>
              <a:ext cx="658495" cy="658495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685" y="6096000"/>
            <a:ext cx="299720" cy="299720"/>
            <a:chOff x="273685" y="6096000"/>
            <a:chExt cx="299720" cy="299720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685" y="6096000"/>
              <a:ext cx="299720" cy="29972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4A7258-3624-FD46-0F8F-5740F8D5D233}"/>
              </a:ext>
            </a:extLst>
          </p:cNvPr>
          <p:cNvSpPr txBox="1"/>
          <p:nvPr/>
        </p:nvSpPr>
        <p:spPr>
          <a:xfrm>
            <a:off x="8555990" y="8710930"/>
            <a:ext cx="990409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번들 및 선택 </a:t>
            </a:r>
          </a:p>
        </p:txBody>
      </p:sp>
      <p:sp>
        <p:nvSpPr>
          <p:cNvPr id="18" name="Object 44">
            <a:extLst>
              <a:ext uri="{FF2B5EF4-FFF2-40B4-BE49-F238E27FC236}">
                <a16:creationId xmlns:a16="http://schemas.microsoft.com/office/drawing/2014/main" id="{1D2DE8F9-1893-BC8B-5521-30192D75AA6F}"/>
              </a:ext>
            </a:extLst>
          </p:cNvPr>
          <p:cNvSpPr txBox="1"/>
          <p:nvPr/>
        </p:nvSpPr>
        <p:spPr>
          <a:xfrm>
            <a:off x="969645" y="949960"/>
            <a:ext cx="1583055" cy="4709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156F33-760E-EE71-7420-6683D2619BE1}"/>
              </a:ext>
            </a:extLst>
          </p:cNvPr>
          <p:cNvSpPr/>
          <p:nvPr/>
        </p:nvSpPr>
        <p:spPr>
          <a:xfrm>
            <a:off x="9525635" y="7214235"/>
            <a:ext cx="5333365" cy="387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23" name="그림 1" descr="C:/Users/82102/AppData/Roaming/PolarisOffice/ETemp/12372_16631136/image135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1233805"/>
            <a:ext cx="11626850" cy="5311140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684E5B-B499-75C1-AFE3-495D5B2D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700895"/>
            <a:ext cx="4115435" cy="54864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1024" name="그림 2" descr="C:/Users/82102/AppData/Roaming/PolarisOffice/ETemp/12372_16631136/image136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85" y="5798185"/>
            <a:ext cx="11659235" cy="3502660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3" name="그림 22" descr="C:/Users/82102/AppData/Roaming/PolarisOffice/ETemp/12372_16631136/image134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40" y="2411095"/>
            <a:ext cx="8993505" cy="5424805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25" name="도형 3"/>
          <p:cNvSpPr>
            <a:spLocks/>
          </p:cNvSpPr>
          <p:nvPr/>
        </p:nvSpPr>
        <p:spPr>
          <a:xfrm>
            <a:off x="3388360" y="4626610"/>
            <a:ext cx="2804795" cy="107569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26" name="도형 7"/>
          <p:cNvSpPr>
            <a:spLocks/>
          </p:cNvSpPr>
          <p:nvPr/>
        </p:nvSpPr>
        <p:spPr>
          <a:xfrm>
            <a:off x="3296285" y="7548880"/>
            <a:ext cx="5443855" cy="107569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27" name="도형 8"/>
          <p:cNvSpPr>
            <a:spLocks/>
          </p:cNvSpPr>
          <p:nvPr/>
        </p:nvSpPr>
        <p:spPr>
          <a:xfrm>
            <a:off x="9091295" y="7385685"/>
            <a:ext cx="8317865" cy="55943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67000" y="334443"/>
            <a:ext cx="15657143" cy="9381057"/>
            <a:chOff x="2828851" y="318899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851" y="318899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– workspace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4A7258-3624-FD46-0F8F-5740F8D5D233}"/>
              </a:ext>
            </a:extLst>
          </p:cNvPr>
          <p:cNvSpPr txBox="1"/>
          <p:nvPr/>
        </p:nvSpPr>
        <p:spPr>
          <a:xfrm>
            <a:off x="8369260" y="6434873"/>
            <a:ext cx="990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Workspace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생성완료</a:t>
            </a:r>
          </a:p>
        </p:txBody>
      </p:sp>
      <p:sp>
        <p:nvSpPr>
          <p:cNvPr id="18" name="Object 44">
            <a:extLst>
              <a:ext uri="{FF2B5EF4-FFF2-40B4-BE49-F238E27FC236}">
                <a16:creationId xmlns:a16="http://schemas.microsoft.com/office/drawing/2014/main" id="{1D2DE8F9-1893-BC8B-5521-30192D75AA6F}"/>
              </a:ext>
            </a:extLst>
          </p:cNvPr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D593EE1-EE8A-BC07-5F13-ECF55E91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EEAC9F-281E-F0C7-7F69-7BA22DE29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10" y="3433177"/>
            <a:ext cx="14775337" cy="23433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1FFBAB-CF10-B711-3335-0FCA970BAE5E}"/>
              </a:ext>
            </a:extLst>
          </p:cNvPr>
          <p:cNvSpPr/>
          <p:nvPr/>
        </p:nvSpPr>
        <p:spPr>
          <a:xfrm>
            <a:off x="5511769" y="5143500"/>
            <a:ext cx="12242831" cy="515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6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workspace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접속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0F5276-1360-6990-4EE0-D73FD806D353}"/>
              </a:ext>
            </a:extLst>
          </p:cNvPr>
          <p:cNvSpPr txBox="1"/>
          <p:nvPr/>
        </p:nvSpPr>
        <p:spPr>
          <a:xfrm>
            <a:off x="8823683" y="8239644"/>
            <a:ext cx="264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접속완료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1" name="Object 44">
            <a:extLst>
              <a:ext uri="{FF2B5EF4-FFF2-40B4-BE49-F238E27FC236}">
                <a16:creationId xmlns:a16="http://schemas.microsoft.com/office/drawing/2014/main" id="{6D259B27-039B-DAC0-5F59-29328A87E968}"/>
              </a:ext>
            </a:extLst>
          </p:cNvPr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361E699-259A-B6E1-3D2F-BA3C6734D3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17" y="2131042"/>
            <a:ext cx="6506483" cy="52013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3AA95-B6B4-DD60-5D0D-BD5A1EED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D2746C1-1DFD-2486-4C2A-5BD4DCA6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972" y="1894250"/>
            <a:ext cx="7858779" cy="543816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72ED30-6262-3FFD-187B-B3263BA2C30A}"/>
              </a:ext>
            </a:extLst>
          </p:cNvPr>
          <p:cNvSpPr/>
          <p:nvPr/>
        </p:nvSpPr>
        <p:spPr>
          <a:xfrm>
            <a:off x="9829800" y="3370148"/>
            <a:ext cx="685800" cy="1028279"/>
          </a:xfrm>
          <a:prstGeom prst="rect">
            <a:avLst/>
          </a:prstGeom>
          <a:solidFill>
            <a:srgbClr val="1923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8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접근제어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38463B-D4DE-6D37-7B7A-AA5D24AA2E39}"/>
              </a:ext>
            </a:extLst>
          </p:cNvPr>
          <p:cNvSpPr txBox="1"/>
          <p:nvPr/>
        </p:nvSpPr>
        <p:spPr>
          <a:xfrm>
            <a:off x="6248400" y="8355198"/>
            <a:ext cx="7181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접근제어를 설정하여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연결시에만 접근 가능하도록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스트리밍 트래픽은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NAT gateway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라우팅하도록 구성</a:t>
            </a:r>
          </a:p>
        </p:txBody>
      </p:sp>
      <p:sp>
        <p:nvSpPr>
          <p:cNvPr id="16" name="Object 44">
            <a:extLst>
              <a:ext uri="{FF2B5EF4-FFF2-40B4-BE49-F238E27FC236}">
                <a16:creationId xmlns:a16="http://schemas.microsoft.com/office/drawing/2014/main" id="{F24E076F-D151-70FF-57AD-293A82215C7C}"/>
              </a:ext>
            </a:extLst>
          </p:cNvPr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C7DCAF-C002-DE7B-602B-7ED3FEC0FE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90" y="1195657"/>
            <a:ext cx="9573961" cy="43725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76B98E-CD54-A09E-558B-06B956509D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90" y="5762378"/>
            <a:ext cx="14527652" cy="23530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16F636-1A9D-12E1-D371-F66CD51A8868}"/>
              </a:ext>
            </a:extLst>
          </p:cNvPr>
          <p:cNvSpPr/>
          <p:nvPr/>
        </p:nvSpPr>
        <p:spPr>
          <a:xfrm>
            <a:off x="3352800" y="4666622"/>
            <a:ext cx="8382000" cy="9016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9D7ABC-690F-531E-6EBE-6712B81DFDA1}"/>
              </a:ext>
            </a:extLst>
          </p:cNvPr>
          <p:cNvSpPr/>
          <p:nvPr/>
        </p:nvSpPr>
        <p:spPr>
          <a:xfrm>
            <a:off x="7696200" y="7407897"/>
            <a:ext cx="7086600" cy="478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E03C6-6E87-31C5-8F1D-FB9F9ECA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라우팅 테이블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661D93-00E3-81D6-E8AF-A4496F56EE2E}"/>
              </a:ext>
            </a:extLst>
          </p:cNvPr>
          <p:cNvSpPr txBox="1"/>
          <p:nvPr/>
        </p:nvSpPr>
        <p:spPr>
          <a:xfrm>
            <a:off x="7522780" y="8390689"/>
            <a:ext cx="60965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VPC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워크스페이스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접근을 위한 라우팅 테이블 설정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Object 44">
            <a:extLst>
              <a:ext uri="{FF2B5EF4-FFF2-40B4-BE49-F238E27FC236}">
                <a16:creationId xmlns:a16="http://schemas.microsoft.com/office/drawing/2014/main" id="{02CA287D-36BD-9996-930B-CFD089845F55}"/>
              </a:ext>
            </a:extLst>
          </p:cNvPr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BECAE9-1436-C895-A8C6-F45071FFAF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48" y="1525376"/>
            <a:ext cx="11460174" cy="66589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1926BB-5CD5-2CCB-2F5D-6ABE5C39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0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5795" y="5776595"/>
            <a:ext cx="658495" cy="658495"/>
            <a:chOff x="1915795" y="5776595"/>
            <a:chExt cx="658495" cy="6584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795" y="5776595"/>
              <a:ext cx="658495" cy="658495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835" y="285750"/>
            <a:ext cx="18428335" cy="10581640"/>
            <a:chOff x="838835" y="285750"/>
            <a:chExt cx="18428335" cy="10581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835" y="285750"/>
              <a:ext cx="18428335" cy="10581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835" y="9674225"/>
            <a:ext cx="17466310" cy="630555"/>
            <a:chOff x="838835" y="9674225"/>
            <a:chExt cx="17466310" cy="630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835" y="9674225"/>
              <a:ext cx="17466310" cy="6305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5000" y="9849485"/>
            <a:ext cx="3990340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175" y="300990"/>
            <a:ext cx="15657195" cy="9380855"/>
            <a:chOff x="2670175" y="300990"/>
            <a:chExt cx="15657195" cy="93808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0175" y="300990"/>
              <a:ext cx="15657195" cy="9380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230" y="2710815"/>
            <a:ext cx="527050" cy="527050"/>
            <a:chOff x="189230" y="2710815"/>
            <a:chExt cx="527050" cy="5270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30" y="2710815"/>
              <a:ext cx="527050" cy="5270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925" y="7556500"/>
            <a:ext cx="540385" cy="540385"/>
            <a:chOff x="161925" y="7556500"/>
            <a:chExt cx="540385" cy="5403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925" y="7556500"/>
              <a:ext cx="540385" cy="540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830" y="4398645"/>
            <a:ext cx="536575" cy="536575"/>
            <a:chOff x="163830" y="4398645"/>
            <a:chExt cx="536575" cy="5365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830" y="4398645"/>
              <a:ext cx="536575" cy="536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825" y="1229995"/>
            <a:ext cx="365125" cy="320040"/>
            <a:chOff x="250825" y="1229995"/>
            <a:chExt cx="365125" cy="3200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825" y="1229995"/>
              <a:ext cx="365125" cy="320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365" y="1014095"/>
            <a:ext cx="15676245" cy="13970"/>
            <a:chOff x="2666365" y="1014095"/>
            <a:chExt cx="15676245" cy="139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365" y="1014095"/>
              <a:ext cx="15676245" cy="1397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710" y="604520"/>
            <a:ext cx="10037445" cy="923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workspace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접속 테스트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2160" y="7140575"/>
            <a:ext cx="1993900" cy="1993900"/>
            <a:chOff x="772160" y="7140575"/>
            <a:chExt cx="1993900" cy="199390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160" y="7140575"/>
              <a:ext cx="1993900" cy="1993900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505" y="5916295"/>
            <a:ext cx="658495" cy="658495"/>
            <a:chOff x="103505" y="5916295"/>
            <a:chExt cx="658495" cy="658495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05" y="5916295"/>
              <a:ext cx="658495" cy="658495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685" y="6096000"/>
            <a:ext cx="299720" cy="299720"/>
            <a:chOff x="273685" y="6096000"/>
            <a:chExt cx="299720" cy="299720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685" y="6096000"/>
              <a:ext cx="299720" cy="299720"/>
            </a:xfrm>
            <a:prstGeom prst="rect">
              <a:avLst/>
            </a:prstGeom>
          </p:spPr>
        </p:pic>
      </p:grpSp>
      <p:pic>
        <p:nvPicPr>
          <p:cNvPr id="13" name="그림 12" descr="C:/Users/82102/AppData/Roaming/PolarisOffice/ETemp/12372_16631136/image143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85" y="1497965"/>
            <a:ext cx="7432040" cy="6968490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6" name="직사각형 15"/>
          <p:cNvSpPr>
            <a:spLocks/>
          </p:cNvSpPr>
          <p:nvPr/>
        </p:nvSpPr>
        <p:spPr>
          <a:xfrm>
            <a:off x="3276600" y="3349625"/>
            <a:ext cx="4169410" cy="163068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6C5A8-7DF6-2AFB-99A4-1E7A48820C61}"/>
              </a:ext>
            </a:extLst>
          </p:cNvPr>
          <p:cNvSpPr txBox="1"/>
          <p:nvPr/>
        </p:nvSpPr>
        <p:spPr>
          <a:xfrm>
            <a:off x="5486400" y="8734425"/>
            <a:ext cx="215011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접속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미접속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Object 44">
            <a:extLst>
              <a:ext uri="{FF2B5EF4-FFF2-40B4-BE49-F238E27FC236}">
                <a16:creationId xmlns:a16="http://schemas.microsoft.com/office/drawing/2014/main" id="{586A7C68-66AC-0EFC-5DBC-3DC86E9D879B}"/>
              </a:ext>
            </a:extLst>
          </p:cNvPr>
          <p:cNvSpPr txBox="1"/>
          <p:nvPr/>
        </p:nvSpPr>
        <p:spPr>
          <a:xfrm>
            <a:off x="969645" y="949960"/>
            <a:ext cx="1583055" cy="4709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87DE91-789A-98FD-D50D-8DDC494C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700895"/>
            <a:ext cx="4115435" cy="54864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1023" name="그림 10" descr="C:/Users/82102/AppData/Roaming/PolarisOffice/ETemp/12372_16631136/image144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1377315"/>
            <a:ext cx="7741285" cy="7212330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24" name="도형 11"/>
          <p:cNvSpPr>
            <a:spLocks/>
          </p:cNvSpPr>
          <p:nvPr/>
        </p:nvSpPr>
        <p:spPr>
          <a:xfrm>
            <a:off x="15382240" y="2720340"/>
            <a:ext cx="2704465" cy="87884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+mn-cs"/>
            </a:endParaRPr>
          </a:p>
        </p:txBody>
      </p:sp>
      <p:sp>
        <p:nvSpPr>
          <p:cNvPr id="1025" name="텍스트 상자 12"/>
          <p:cNvSpPr txBox="1">
            <a:spLocks/>
          </p:cNvSpPr>
          <p:nvPr/>
        </p:nvSpPr>
        <p:spPr>
          <a:xfrm>
            <a:off x="12886690" y="8745220"/>
            <a:ext cx="3099435" cy="4006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 w="9525" cap="flat" cmpd="sng">
                  <a:noFill/>
                  <a:prstDash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VPN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접속시 접속이 잘 됨</a:t>
            </a:r>
          </a:p>
        </p:txBody>
      </p:sp>
    </p:spTree>
    <p:extLst>
      <p:ext uri="{BB962C8B-B14F-4D97-AF65-F5344CB8AC3E}">
        <p14:creationId xmlns:p14="http://schemas.microsoft.com/office/powerpoint/2010/main" val="27521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workspace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접속 테스트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5B07631-81B1-2CC9-C56F-3C3FFA645BF9}"/>
              </a:ext>
            </a:extLst>
          </p:cNvPr>
          <p:cNvSpPr txBox="1"/>
          <p:nvPr/>
        </p:nvSpPr>
        <p:spPr>
          <a:xfrm>
            <a:off x="8516581" y="7727048"/>
            <a:ext cx="3884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접속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인터넷 연결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A7C03-412A-62DA-6EEE-F8FF13B004CF}"/>
              </a:ext>
            </a:extLst>
          </p:cNvPr>
          <p:cNvSpPr txBox="1"/>
          <p:nvPr/>
        </p:nvSpPr>
        <p:spPr>
          <a:xfrm>
            <a:off x="7286275" y="8458144"/>
            <a:ext cx="6345007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연결 시에도 내부 업무용 시스템엔 접근이 불가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가상 데스크톱에서만 접근 가능하도록 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Object 44">
            <a:extLst>
              <a:ext uri="{FF2B5EF4-FFF2-40B4-BE49-F238E27FC236}">
                <a16:creationId xmlns:a16="http://schemas.microsoft.com/office/drawing/2014/main" id="{641BFF67-1F44-0597-DCBB-EB3ED2AF5259}"/>
              </a:ext>
            </a:extLst>
          </p:cNvPr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08A13F-8FA0-C2A2-8468-D7513F557B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80" y="1298015"/>
            <a:ext cx="15051601" cy="57443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E75BF-19F6-1ED5-BE63-C8ED7C6D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5795" y="5776595"/>
            <a:ext cx="658495" cy="658495"/>
            <a:chOff x="1915795" y="5776595"/>
            <a:chExt cx="658495" cy="6584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795" y="5776595"/>
              <a:ext cx="658495" cy="658495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835" y="285750"/>
            <a:ext cx="18428335" cy="10581640"/>
            <a:chOff x="838835" y="285750"/>
            <a:chExt cx="18428335" cy="10581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835" y="285750"/>
              <a:ext cx="18428335" cy="10581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835" y="9674225"/>
            <a:ext cx="17466310" cy="630555"/>
            <a:chOff x="838835" y="9674225"/>
            <a:chExt cx="17466310" cy="630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835" y="9674225"/>
              <a:ext cx="17466310" cy="6305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5000" y="9849485"/>
            <a:ext cx="3990340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175" y="300990"/>
            <a:ext cx="15657195" cy="9380855"/>
            <a:chOff x="2670175" y="300990"/>
            <a:chExt cx="15657195" cy="93808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0175" y="300990"/>
              <a:ext cx="15657195" cy="9380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230" y="2710815"/>
            <a:ext cx="527050" cy="527050"/>
            <a:chOff x="189230" y="2710815"/>
            <a:chExt cx="527050" cy="5270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30" y="2710815"/>
              <a:ext cx="527050" cy="5270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925" y="7556500"/>
            <a:ext cx="540385" cy="540385"/>
            <a:chOff x="161925" y="7556500"/>
            <a:chExt cx="540385" cy="5403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925" y="7556500"/>
              <a:ext cx="540385" cy="540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830" y="4398645"/>
            <a:ext cx="536575" cy="536575"/>
            <a:chOff x="163830" y="4398645"/>
            <a:chExt cx="536575" cy="5365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830" y="4398645"/>
              <a:ext cx="536575" cy="536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825" y="1229995"/>
            <a:ext cx="365125" cy="320040"/>
            <a:chOff x="250825" y="1229995"/>
            <a:chExt cx="365125" cy="3200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825" y="1229995"/>
              <a:ext cx="365125" cy="320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365" y="1014095"/>
            <a:ext cx="15676245" cy="13970"/>
            <a:chOff x="2666365" y="1014095"/>
            <a:chExt cx="15676245" cy="139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365" y="1014095"/>
              <a:ext cx="15676245" cy="1397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710" y="604520"/>
            <a:ext cx="10037445" cy="923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mfa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2160" y="7140575"/>
            <a:ext cx="1993900" cy="1993900"/>
            <a:chOff x="772160" y="7140575"/>
            <a:chExt cx="1993900" cy="199390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160" y="7140575"/>
              <a:ext cx="1993900" cy="1993900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505" y="5916295"/>
            <a:ext cx="658495" cy="658495"/>
            <a:chOff x="103505" y="5916295"/>
            <a:chExt cx="658495" cy="658495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05" y="5916295"/>
              <a:ext cx="658495" cy="658495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685" y="6096000"/>
            <a:ext cx="299720" cy="299720"/>
            <a:chOff x="273685" y="6096000"/>
            <a:chExt cx="299720" cy="299720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685" y="6096000"/>
              <a:ext cx="299720" cy="29972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0F5276-1360-6990-4EE0-D73FD806D353}"/>
              </a:ext>
            </a:extLst>
          </p:cNvPr>
          <p:cNvSpPr txBox="1"/>
          <p:nvPr/>
        </p:nvSpPr>
        <p:spPr>
          <a:xfrm>
            <a:off x="12351385" y="4893945"/>
            <a:ext cx="6043295" cy="1076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멀티 팩터 인증 활성화버튼을 누른 후 필요 정보 입력</a:t>
            </a:r>
          </a:p>
        </p:txBody>
      </p:sp>
      <p:sp>
        <p:nvSpPr>
          <p:cNvPr id="11" name="Object 44">
            <a:extLst>
              <a:ext uri="{FF2B5EF4-FFF2-40B4-BE49-F238E27FC236}">
                <a16:creationId xmlns:a16="http://schemas.microsoft.com/office/drawing/2014/main" id="{6D259B27-039B-DAC0-5F59-29328A87E968}"/>
              </a:ext>
            </a:extLst>
          </p:cNvPr>
          <p:cNvSpPr txBox="1"/>
          <p:nvPr/>
        </p:nvSpPr>
        <p:spPr>
          <a:xfrm>
            <a:off x="969645" y="949960"/>
            <a:ext cx="1583055" cy="4709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3AA95-B6B4-DD60-5D0D-BD5A1EED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700895"/>
            <a:ext cx="4115435" cy="54864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175E3A-5724-74B7-A3B9-A3A1A800D8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55" y="1976120"/>
            <a:ext cx="8830945" cy="75164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9C4B0D4-6AE5-0C19-2C1D-8BBAB0C5D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110" y="1157605"/>
            <a:ext cx="9998075" cy="19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07EEA7-E6E3-08DF-4297-ED7AFDBC94E8}"/>
              </a:ext>
            </a:extLst>
          </p:cNvPr>
          <p:cNvSpPr/>
          <p:nvPr/>
        </p:nvSpPr>
        <p:spPr>
          <a:xfrm>
            <a:off x="16840200" y="1390015"/>
            <a:ext cx="1196975" cy="586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A78875-581E-FFAD-2F7D-2B66A7471281}"/>
              </a:ext>
            </a:extLst>
          </p:cNvPr>
          <p:cNvSpPr/>
          <p:nvPr/>
        </p:nvSpPr>
        <p:spPr>
          <a:xfrm>
            <a:off x="3284220" y="4519295"/>
            <a:ext cx="6774180" cy="4753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6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5795" y="5776595"/>
            <a:ext cx="658495" cy="658495"/>
            <a:chOff x="1915795" y="5776595"/>
            <a:chExt cx="658495" cy="6584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795" y="5776595"/>
              <a:ext cx="658495" cy="658495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835" y="285750"/>
            <a:ext cx="18428335" cy="10581640"/>
            <a:chOff x="838835" y="285750"/>
            <a:chExt cx="18428335" cy="10581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835" y="285750"/>
              <a:ext cx="18428335" cy="10581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835" y="9674225"/>
            <a:ext cx="17466310" cy="630555"/>
            <a:chOff x="838835" y="9674225"/>
            <a:chExt cx="17466310" cy="630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835" y="9674225"/>
              <a:ext cx="17466310" cy="6305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5000" y="9849485"/>
            <a:ext cx="3990340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175" y="300990"/>
            <a:ext cx="15657195" cy="9380855"/>
            <a:chOff x="2670175" y="300990"/>
            <a:chExt cx="15657195" cy="9380855"/>
          </a:xfrm>
        </p:grpSpPr>
        <p:pic>
          <p:nvPicPr>
            <p:cNvPr id="10" name="Object 9" descr="C:/Users/82102/AppData/Roaming/PolarisOffice/ETemp/12372_16631136/image19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0175" y="300990"/>
              <a:ext cx="15657830" cy="9381490"/>
            </a:xfrm>
            <a:prstGeom prst="rect">
              <a:avLst/>
            </a:prstGeom>
            <a:noFill/>
          </p:spPr>
        </p:pic>
      </p:grpSp>
      <p:grpSp>
        <p:nvGrpSpPr>
          <p:cNvPr id="1007" name="그룹 1007"/>
          <p:cNvGrpSpPr/>
          <p:nvPr/>
        </p:nvGrpSpPr>
        <p:grpSpPr>
          <a:xfrm>
            <a:off x="189230" y="2710815"/>
            <a:ext cx="527050" cy="527050"/>
            <a:chOff x="189230" y="2710815"/>
            <a:chExt cx="527050" cy="5270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30" y="2710815"/>
              <a:ext cx="527050" cy="5270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925" y="7556500"/>
            <a:ext cx="540385" cy="540385"/>
            <a:chOff x="161925" y="7556500"/>
            <a:chExt cx="540385" cy="5403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925" y="7556500"/>
              <a:ext cx="540385" cy="540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830" y="4398645"/>
            <a:ext cx="536575" cy="536575"/>
            <a:chOff x="163830" y="4398645"/>
            <a:chExt cx="536575" cy="5365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830" y="4398645"/>
              <a:ext cx="536575" cy="5365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825" y="1229995"/>
            <a:ext cx="365125" cy="320040"/>
            <a:chOff x="250825" y="1229995"/>
            <a:chExt cx="365125" cy="3200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825" y="1229995"/>
              <a:ext cx="365125" cy="320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365" y="1014095"/>
            <a:ext cx="15676245" cy="13970"/>
            <a:chOff x="2666365" y="1014095"/>
            <a:chExt cx="15676245" cy="139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365" y="1014095"/>
              <a:ext cx="15676245" cy="1397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710" y="604520"/>
            <a:ext cx="10037445" cy="923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mfa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환경 구축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2160" y="7140575"/>
            <a:ext cx="1993900" cy="1993900"/>
            <a:chOff x="772160" y="7140575"/>
            <a:chExt cx="1993900" cy="199390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160" y="7140575"/>
              <a:ext cx="1993900" cy="1993900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505" y="5916295"/>
            <a:ext cx="658495" cy="658495"/>
            <a:chOff x="103505" y="5916295"/>
            <a:chExt cx="658495" cy="658495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05" y="5916295"/>
              <a:ext cx="658495" cy="658495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685" y="6096000"/>
            <a:ext cx="299720" cy="299720"/>
            <a:chOff x="273685" y="6096000"/>
            <a:chExt cx="299720" cy="299720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685" y="6096000"/>
              <a:ext cx="299720" cy="29972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DC49A15-AD56-2177-6024-C5D547EAA4B4}"/>
              </a:ext>
            </a:extLst>
          </p:cNvPr>
          <p:cNvSpPr txBox="1"/>
          <p:nvPr/>
        </p:nvSpPr>
        <p:spPr>
          <a:xfrm>
            <a:off x="4419600" y="8183245"/>
            <a:ext cx="1309624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Freeradius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서버를 구성해서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mfa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환경을 구축했기 때문에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code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입력란이 생김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Object 44">
            <a:extLst>
              <a:ext uri="{FF2B5EF4-FFF2-40B4-BE49-F238E27FC236}">
                <a16:creationId xmlns:a16="http://schemas.microsoft.com/office/drawing/2014/main" id="{F5E7EC39-9767-AE44-D1DF-EBAF511BE261}"/>
              </a:ext>
            </a:extLst>
          </p:cNvPr>
          <p:cNvSpPr txBox="1"/>
          <p:nvPr/>
        </p:nvSpPr>
        <p:spPr>
          <a:xfrm>
            <a:off x="969645" y="949960"/>
            <a:ext cx="1583055" cy="4709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20" name="그림 19" descr="C:/Users/82102/AppData/Roaming/PolarisOffice/ETemp/12372_16631136/image149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05" y="2360295"/>
            <a:ext cx="6487795" cy="5259070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5CAEE2-5465-DB4E-68CB-5A5CA47E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700895"/>
            <a:ext cx="4115435" cy="54864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11948160" y="5401945"/>
            <a:ext cx="3277235" cy="116141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023" name="그림 13" descr="C:/Users/82102/AppData/Roaming/PolarisOffice/ETemp/12372_16631136/image148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5" y="3380740"/>
            <a:ext cx="8108315" cy="2397125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1481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1" y="5776541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6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6" y="9674317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4" y="9849725"/>
            <a:ext cx="3990587" cy="3386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1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4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8" y="7556301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2" y="4398427"/>
            <a:ext cx="536390" cy="536390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3" y="1013963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6" y="604683"/>
            <a:ext cx="100376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Daas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workspace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8" y="7140832"/>
            <a:ext cx="1993952" cy="1993952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2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9" y="6095716"/>
            <a:ext cx="299684" cy="299684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5B07631-81B1-2CC9-C56F-3C3FFA645BF9}"/>
              </a:ext>
            </a:extLst>
          </p:cNvPr>
          <p:cNvSpPr txBox="1"/>
          <p:nvPr/>
        </p:nvSpPr>
        <p:spPr>
          <a:xfrm>
            <a:off x="13328031" y="5130741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연결이 종료되면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가상 데스크톱 연결도 종료됨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82532B-942A-D410-8150-3C5E62467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73" y="1324753"/>
            <a:ext cx="9011562" cy="794828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981FFF-7201-B105-6D82-92A8A96C68B3}"/>
              </a:ext>
            </a:extLst>
          </p:cNvPr>
          <p:cNvSpPr/>
          <p:nvPr/>
        </p:nvSpPr>
        <p:spPr>
          <a:xfrm>
            <a:off x="3657600" y="3130734"/>
            <a:ext cx="2907734" cy="1267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64C7D9-CFDB-1F70-C910-41A91FB589C7}"/>
              </a:ext>
            </a:extLst>
          </p:cNvPr>
          <p:cNvSpPr/>
          <p:nvPr/>
        </p:nvSpPr>
        <p:spPr>
          <a:xfrm>
            <a:off x="7577048" y="3518889"/>
            <a:ext cx="853302" cy="17681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98514-06E6-C15C-20E1-5FE97CC4C63A}"/>
              </a:ext>
            </a:extLst>
          </p:cNvPr>
          <p:cNvSpPr txBox="1"/>
          <p:nvPr/>
        </p:nvSpPr>
        <p:spPr>
          <a:xfrm>
            <a:off x="7509323" y="3467100"/>
            <a:ext cx="1068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Client-VPN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Object 44">
            <a:extLst>
              <a:ext uri="{FF2B5EF4-FFF2-40B4-BE49-F238E27FC236}">
                <a16:creationId xmlns:a16="http://schemas.microsoft.com/office/drawing/2014/main" id="{F861DE81-C209-D371-4DAE-5925BF80E87B}"/>
              </a:ext>
            </a:extLst>
          </p:cNvPr>
          <p:cNvSpPr txBox="1"/>
          <p:nvPr/>
        </p:nvSpPr>
        <p:spPr>
          <a:xfrm>
            <a:off x="969956" y="949732"/>
            <a:ext cx="1583072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13401E8-93F8-8226-2ED3-D5B7377E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02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66667" y="285714"/>
            <a:ext cx="15657143" cy="9381057"/>
            <a:chOff x="2666667" y="285714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6667" y="285714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3F4870"/>
                </a:solidFill>
                <a:latin typeface="맑은 고딕" panose="020B0503020000020004" pitchFamily="50" charset="-127"/>
                <a:cs typeface="Pretendard" pitchFamily="34" charset="0"/>
              </a:rPr>
              <a:t> </a:t>
            </a:r>
            <a:r>
              <a:rPr lang="ko-KR" altLang="en-US" sz="1600" dirty="0">
                <a:solidFill>
                  <a:srgbClr val="3F4870"/>
                </a:solidFill>
                <a:latin typeface="맑은 고딕" panose="020B0503020000020004" pitchFamily="50" charset="-127"/>
                <a:cs typeface="Pretendard" pitchFamily="34" charset="0"/>
              </a:rPr>
              <a:t>하이브리드 근무 선호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5" y="949730"/>
            <a:ext cx="1583071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dirty="0">
                <a:solidFill>
                  <a:srgbClr val="3F48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OmniGothic 050" pitchFamily="34" charset="0"/>
              </a:rPr>
              <a:t>프로젝트목표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0295681" y="1382161"/>
            <a:ext cx="534491" cy="520351"/>
            <a:chOff x="5920531" y="1416512"/>
            <a:chExt cx="534491" cy="5203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0531" y="1416512"/>
              <a:ext cx="534491" cy="520351"/>
            </a:xfrm>
            <a:prstGeom prst="rect">
              <a:avLst/>
            </a:prstGeom>
          </p:spPr>
        </p:pic>
      </p:grpSp>
      <p:grpSp>
        <p:nvGrpSpPr>
          <p:cNvPr id="18" name="그룹 1017">
            <a:extLst>
              <a:ext uri="{FF2B5EF4-FFF2-40B4-BE49-F238E27FC236}">
                <a16:creationId xmlns:a16="http://schemas.microsoft.com/office/drawing/2014/main" id="{28A16166-83A8-3242-71ED-39E06E6EF54F}"/>
              </a:ext>
            </a:extLst>
          </p:cNvPr>
          <p:cNvGrpSpPr/>
          <p:nvPr/>
        </p:nvGrpSpPr>
        <p:grpSpPr>
          <a:xfrm>
            <a:off x="3055587" y="1599613"/>
            <a:ext cx="15043374" cy="7634721"/>
            <a:chOff x="3613442" y="1527546"/>
            <a:chExt cx="8159467" cy="3382067"/>
          </a:xfrm>
        </p:grpSpPr>
        <p:pic>
          <p:nvPicPr>
            <p:cNvPr id="20" name="Object 58">
              <a:extLst>
                <a:ext uri="{FF2B5EF4-FFF2-40B4-BE49-F238E27FC236}">
                  <a16:creationId xmlns:a16="http://schemas.microsoft.com/office/drawing/2014/main" id="{E05EDE1B-A532-337D-C822-84CF2D495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3442" y="1527546"/>
              <a:ext cx="8159467" cy="338206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012A9D7-6775-7412-BB5D-17844C9CA5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1531" y="2703032"/>
            <a:ext cx="7751360" cy="37289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0C6527-3BF2-F7DE-13F8-EDDE8A1E9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8504" y="4676241"/>
            <a:ext cx="7354124" cy="33876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7E06F6-6091-3CB5-34A2-7F72089821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0" y="2187081"/>
            <a:ext cx="8969306" cy="16886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13DFA0-0993-A4D8-3360-0C291C83FE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94073" y="7753338"/>
            <a:ext cx="8877300" cy="1314450"/>
          </a:xfrm>
          <a:prstGeom prst="rect">
            <a:avLst/>
          </a:prstGeom>
        </p:spPr>
      </p:pic>
      <p:grpSp>
        <p:nvGrpSpPr>
          <p:cNvPr id="2" name="그룹 1008">
            <a:extLst>
              <a:ext uri="{FF2B5EF4-FFF2-40B4-BE49-F238E27FC236}">
                <a16:creationId xmlns:a16="http://schemas.microsoft.com/office/drawing/2014/main" id="{F68CCEC7-E7DF-76CA-47A0-C14BB51FD076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5" name="Object 24">
              <a:extLst>
                <a:ext uri="{FF2B5EF4-FFF2-40B4-BE49-F238E27FC236}">
                  <a16:creationId xmlns:a16="http://schemas.microsoft.com/office/drawing/2014/main" id="{DBEF8548-1799-C766-48A6-AF87E4642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9" name="그룹 1009">
            <a:extLst>
              <a:ext uri="{FF2B5EF4-FFF2-40B4-BE49-F238E27FC236}">
                <a16:creationId xmlns:a16="http://schemas.microsoft.com/office/drawing/2014/main" id="{9ED248B7-6CC0-0186-9C72-20468647AAE8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E5CC540C-038B-B6CF-1CCE-20DCCBBB8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B5332D1D-F571-6BB4-8A1A-E01390500112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3DC5EE08-A89E-85DE-307D-AB76A9492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C2A48754-C578-D22B-5A1C-3E57A1F5B85B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23" name="Object 29">
              <a:extLst>
                <a:ext uri="{FF2B5EF4-FFF2-40B4-BE49-F238E27FC236}">
                  <a16:creationId xmlns:a16="http://schemas.microsoft.com/office/drawing/2014/main" id="{FA7A62AE-212C-B11D-A171-C5BFBAC91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pic>
        <p:nvPicPr>
          <p:cNvPr id="24" name="Object 23">
            <a:extLst>
              <a:ext uri="{FF2B5EF4-FFF2-40B4-BE49-F238E27FC236}">
                <a16:creationId xmlns:a16="http://schemas.microsoft.com/office/drawing/2014/main" id="{AF9F7E37-4327-AA6F-57A2-F7DD7F593AA2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442" y="2652086"/>
            <a:ext cx="658332" cy="658332"/>
          </a:xfrm>
          <a:prstGeom prst="rect">
            <a:avLst/>
          </a:prstGeom>
        </p:spPr>
      </p:pic>
      <p:pic>
        <p:nvPicPr>
          <p:cNvPr id="26" name="Object 26">
            <a:extLst>
              <a:ext uri="{FF2B5EF4-FFF2-40B4-BE49-F238E27FC236}">
                <a16:creationId xmlns:a16="http://schemas.microsoft.com/office/drawing/2014/main" id="{832E4FE8-7316-38EB-EE03-650E8DC1591C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7079" y="2710748"/>
            <a:ext cx="526775" cy="526775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91D8DAA-6590-FE2D-3029-46A39C56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1916110" y="5776540"/>
            <a:ext cx="658332" cy="658332"/>
            <a:chOff x="99783" y="4926163"/>
            <a:chExt cx="658332" cy="6583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4926163"/>
              <a:ext cx="658332" cy="65833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70343" y="301260"/>
            <a:ext cx="15657143" cy="9381057"/>
            <a:chOff x="2666667" y="375872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375872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F3B73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Cloudwatch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3B73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5" y="949730"/>
            <a:ext cx="1583071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설계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및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구축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grpSp>
        <p:nvGrpSpPr>
          <p:cNvPr id="12" name="그룹 1009">
            <a:extLst>
              <a:ext uri="{FF2B5EF4-FFF2-40B4-BE49-F238E27FC236}">
                <a16:creationId xmlns:a16="http://schemas.microsoft.com/office/drawing/2014/main" id="{BFAFAF0F-04CF-FC7D-937E-2ACF2152E0BA}"/>
              </a:ext>
            </a:extLst>
          </p:cNvPr>
          <p:cNvGrpSpPr/>
          <p:nvPr/>
        </p:nvGrpSpPr>
        <p:grpSpPr>
          <a:xfrm>
            <a:off x="103668" y="5916391"/>
            <a:ext cx="658332" cy="658332"/>
            <a:chOff x="99783" y="7507115"/>
            <a:chExt cx="658332" cy="658332"/>
          </a:xfrm>
        </p:grpSpPr>
        <p:pic>
          <p:nvPicPr>
            <p:cNvPr id="14" name="Object 26">
              <a:extLst>
                <a:ext uri="{FF2B5EF4-FFF2-40B4-BE49-F238E27FC236}">
                  <a16:creationId xmlns:a16="http://schemas.microsoft.com/office/drawing/2014/main" id="{7A48134E-40F7-7638-5F90-C933C93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CF1BF297-D455-F450-C891-9646BC0BCC00}"/>
              </a:ext>
            </a:extLst>
          </p:cNvPr>
          <p:cNvGrpSpPr/>
          <p:nvPr/>
        </p:nvGrpSpPr>
        <p:grpSpPr>
          <a:xfrm>
            <a:off x="273887" y="6095715"/>
            <a:ext cx="299683" cy="299683"/>
            <a:chOff x="206395" y="6382741"/>
            <a:chExt cx="299683" cy="299683"/>
          </a:xfrm>
        </p:grpSpPr>
        <p:pic>
          <p:nvPicPr>
            <p:cNvPr id="4" name="Object 26">
              <a:extLst>
                <a:ext uri="{FF2B5EF4-FFF2-40B4-BE49-F238E27FC236}">
                  <a16:creationId xmlns:a16="http://schemas.microsoft.com/office/drawing/2014/main" id="{B7E58CBB-7E62-5678-ADAC-9D463E8A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395" y="6382741"/>
              <a:ext cx="299683" cy="29968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DF1980E-00AC-F19C-9760-68BBB7A9A0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18" y="1661750"/>
            <a:ext cx="13522929" cy="51153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CCE17-05A2-3FFF-5786-CDCECF0AB464}"/>
              </a:ext>
            </a:extLst>
          </p:cNvPr>
          <p:cNvSpPr txBox="1"/>
          <p:nvPr/>
        </p:nvSpPr>
        <p:spPr>
          <a:xfrm>
            <a:off x="3920236" y="7964116"/>
            <a:ext cx="12264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WorkSpaces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CloudWatch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6191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통합되어 있으므로 성능 지표를 수집하고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8433C49-D816-C0A9-CC23-CFB431A2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7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76029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76029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3FA3B99-FED1-E04A-F77B-67E5037E2451}"/>
              </a:ext>
            </a:extLst>
          </p:cNvPr>
          <p:cNvSpPr txBox="1"/>
          <p:nvPr/>
        </p:nvSpPr>
        <p:spPr>
          <a:xfrm>
            <a:off x="1244339" y="2767425"/>
            <a:ext cx="71657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결과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Circle: Hollow 26">
            <a:extLst>
              <a:ext uri="{FF2B5EF4-FFF2-40B4-BE49-F238E27FC236}">
                <a16:creationId xmlns:a16="http://schemas.microsoft.com/office/drawing/2014/main" id="{32F4A6DD-2BA6-9E50-CF44-ECA3DAE5AAE9}"/>
              </a:ext>
            </a:extLst>
          </p:cNvPr>
          <p:cNvSpPr/>
          <p:nvPr/>
        </p:nvSpPr>
        <p:spPr>
          <a:xfrm rot="5400000">
            <a:off x="12340883" y="9168397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Freeform: Shape 4">
            <a:extLst>
              <a:ext uri="{FF2B5EF4-FFF2-40B4-BE49-F238E27FC236}">
                <a16:creationId xmlns:a16="http://schemas.microsoft.com/office/drawing/2014/main" id="{700CDA51-684D-5B40-1860-E48C80884A3D}"/>
              </a:ext>
            </a:extLst>
          </p:cNvPr>
          <p:cNvSpPr/>
          <p:nvPr/>
        </p:nvSpPr>
        <p:spPr>
          <a:xfrm rot="5400000">
            <a:off x="12418832" y="7006388"/>
            <a:ext cx="2642240" cy="2637633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9" name="Picture 7">
            <a:extLst>
              <a:ext uri="{FF2B5EF4-FFF2-40B4-BE49-F238E27FC236}">
                <a16:creationId xmlns:a16="http://schemas.microsoft.com/office/drawing/2014/main" id="{2FB28B5E-7F9E-D49A-7DBE-59375C7736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74" y="3248499"/>
            <a:ext cx="5601375" cy="5311149"/>
          </a:xfrm>
          <a:prstGeom prst="rect">
            <a:avLst/>
          </a:prstGeom>
        </p:spPr>
      </p:pic>
      <p:sp>
        <p:nvSpPr>
          <p:cNvPr id="50" name="Rectangle: Rounded Corners 13">
            <a:extLst>
              <a:ext uri="{FF2B5EF4-FFF2-40B4-BE49-F238E27FC236}">
                <a16:creationId xmlns:a16="http://schemas.microsoft.com/office/drawing/2014/main" id="{06997A8F-9461-1869-D0B2-7AFB9468144B}"/>
              </a:ext>
            </a:extLst>
          </p:cNvPr>
          <p:cNvSpPr/>
          <p:nvPr/>
        </p:nvSpPr>
        <p:spPr>
          <a:xfrm rot="2703270">
            <a:off x="12177283" y="-266270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0351C911-5B51-D05A-8EE3-48A5045D6448}"/>
              </a:ext>
            </a:extLst>
          </p:cNvPr>
          <p:cNvSpPr/>
          <p:nvPr/>
        </p:nvSpPr>
        <p:spPr>
          <a:xfrm rot="2703270">
            <a:off x="9411653" y="492067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AC38B394-1DC3-8DBE-A2C1-C85B2EF3FC12}"/>
              </a:ext>
            </a:extLst>
          </p:cNvPr>
          <p:cNvSpPr/>
          <p:nvPr/>
        </p:nvSpPr>
        <p:spPr>
          <a:xfrm rot="2703270">
            <a:off x="16206626" y="1345273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Circle: Hollow 21">
            <a:extLst>
              <a:ext uri="{FF2B5EF4-FFF2-40B4-BE49-F238E27FC236}">
                <a16:creationId xmlns:a16="http://schemas.microsoft.com/office/drawing/2014/main" id="{AD47A74A-6AF8-A683-5194-4DFD6E300566}"/>
              </a:ext>
            </a:extLst>
          </p:cNvPr>
          <p:cNvSpPr/>
          <p:nvPr/>
        </p:nvSpPr>
        <p:spPr>
          <a:xfrm>
            <a:off x="13090364" y="2906634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Circle: Hollow 24">
            <a:extLst>
              <a:ext uri="{FF2B5EF4-FFF2-40B4-BE49-F238E27FC236}">
                <a16:creationId xmlns:a16="http://schemas.microsoft.com/office/drawing/2014/main" id="{4FEC5968-E3CD-AEB3-28EA-93604CA2A355}"/>
              </a:ext>
            </a:extLst>
          </p:cNvPr>
          <p:cNvSpPr/>
          <p:nvPr/>
        </p:nvSpPr>
        <p:spPr>
          <a:xfrm>
            <a:off x="13994648" y="123179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Circle: Hollow 27">
            <a:extLst>
              <a:ext uri="{FF2B5EF4-FFF2-40B4-BE49-F238E27FC236}">
                <a16:creationId xmlns:a16="http://schemas.microsoft.com/office/drawing/2014/main" id="{B9DADF88-DD13-E185-7119-357BF9621354}"/>
              </a:ext>
            </a:extLst>
          </p:cNvPr>
          <p:cNvSpPr/>
          <p:nvPr/>
        </p:nvSpPr>
        <p:spPr>
          <a:xfrm>
            <a:off x="9517697" y="4107935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: Rounded Corners 20">
            <a:extLst>
              <a:ext uri="{FF2B5EF4-FFF2-40B4-BE49-F238E27FC236}">
                <a16:creationId xmlns:a16="http://schemas.microsoft.com/office/drawing/2014/main" id="{C85A2763-F7A2-63BF-B94B-FA191D6C170E}"/>
              </a:ext>
            </a:extLst>
          </p:cNvPr>
          <p:cNvSpPr/>
          <p:nvPr/>
        </p:nvSpPr>
        <p:spPr>
          <a:xfrm rot="8103270">
            <a:off x="14357069" y="6212840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Circle: Hollow 30">
            <a:extLst>
              <a:ext uri="{FF2B5EF4-FFF2-40B4-BE49-F238E27FC236}">
                <a16:creationId xmlns:a16="http://schemas.microsoft.com/office/drawing/2014/main" id="{CF52B8C9-BD0F-7481-B0C3-AEF5054182D6}"/>
              </a:ext>
            </a:extLst>
          </p:cNvPr>
          <p:cNvSpPr/>
          <p:nvPr/>
        </p:nvSpPr>
        <p:spPr>
          <a:xfrm>
            <a:off x="15117746" y="5502561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Circle: Hollow 31">
            <a:extLst>
              <a:ext uri="{FF2B5EF4-FFF2-40B4-BE49-F238E27FC236}">
                <a16:creationId xmlns:a16="http://schemas.microsoft.com/office/drawing/2014/main" id="{9B828A84-4DDA-97F6-4C67-8197DEC2A1B0}"/>
              </a:ext>
            </a:extLst>
          </p:cNvPr>
          <p:cNvSpPr/>
          <p:nvPr/>
        </p:nvSpPr>
        <p:spPr>
          <a:xfrm>
            <a:off x="17901286" y="224463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08E57E84-D79B-EE0C-B07B-6EB2C12C6470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E048D5E3-5A91-E4E7-ECD1-05EE9510AC7F}"/>
              </a:ext>
            </a:extLst>
          </p:cNvPr>
          <p:cNvGrpSpPr/>
          <p:nvPr/>
        </p:nvGrpSpPr>
        <p:grpSpPr>
          <a:xfrm>
            <a:off x="76979" y="7489547"/>
            <a:ext cx="658332" cy="658332"/>
            <a:chOff x="99783" y="7507115"/>
            <a:chExt cx="658332" cy="658332"/>
          </a:xfrm>
        </p:grpSpPr>
        <p:pic>
          <p:nvPicPr>
            <p:cNvPr id="6" name="Object 26">
              <a:extLst>
                <a:ext uri="{FF2B5EF4-FFF2-40B4-BE49-F238E27FC236}">
                  <a16:creationId xmlns:a16="http://schemas.microsoft.com/office/drawing/2014/main" id="{85EA501A-F81A-86A3-D13B-F09E1D084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7" name="그룹 1010">
            <a:extLst>
              <a:ext uri="{FF2B5EF4-FFF2-40B4-BE49-F238E27FC236}">
                <a16:creationId xmlns:a16="http://schemas.microsoft.com/office/drawing/2014/main" id="{DB7C81E6-148F-1824-335A-098222DCFD74}"/>
              </a:ext>
            </a:extLst>
          </p:cNvPr>
          <p:cNvGrpSpPr/>
          <p:nvPr/>
        </p:nvGrpSpPr>
        <p:grpSpPr>
          <a:xfrm>
            <a:off x="161470" y="7548654"/>
            <a:ext cx="540117" cy="540117"/>
            <a:chOff x="169786" y="7563919"/>
            <a:chExt cx="540117" cy="540117"/>
          </a:xfrm>
        </p:grpSpPr>
        <p:pic>
          <p:nvPicPr>
            <p:cNvPr id="8" name="Object 29">
              <a:extLst>
                <a:ext uri="{FF2B5EF4-FFF2-40B4-BE49-F238E27FC236}">
                  <a16:creationId xmlns:a16="http://schemas.microsoft.com/office/drawing/2014/main" id="{50DBCB37-9946-A777-CE56-56D078116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786" y="7563919"/>
              <a:ext cx="540117" cy="540117"/>
            </a:xfrm>
            <a:prstGeom prst="rect">
              <a:avLst/>
            </a:prstGeom>
          </p:spPr>
        </p:pic>
      </p:grpSp>
      <p:grpSp>
        <p:nvGrpSpPr>
          <p:cNvPr id="9" name="그룹 1007">
            <a:extLst>
              <a:ext uri="{FF2B5EF4-FFF2-40B4-BE49-F238E27FC236}">
                <a16:creationId xmlns:a16="http://schemas.microsoft.com/office/drawing/2014/main" id="{98371775-AD66-3223-97A2-AE68EF15953E}"/>
              </a:ext>
            </a:extLst>
          </p:cNvPr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10" name="Object 21">
              <a:extLst>
                <a:ext uri="{FF2B5EF4-FFF2-40B4-BE49-F238E27FC236}">
                  <a16:creationId xmlns:a16="http://schemas.microsoft.com/office/drawing/2014/main" id="{02BB0025-C1FD-2B25-2E92-683168597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1" name="그룹 1009">
            <a:extLst>
              <a:ext uri="{FF2B5EF4-FFF2-40B4-BE49-F238E27FC236}">
                <a16:creationId xmlns:a16="http://schemas.microsoft.com/office/drawing/2014/main" id="{2DD421B8-76FE-556E-6E19-900E880A7633}"/>
              </a:ext>
            </a:extLst>
          </p:cNvPr>
          <p:cNvGrpSpPr/>
          <p:nvPr/>
        </p:nvGrpSpPr>
        <p:grpSpPr>
          <a:xfrm>
            <a:off x="164032" y="4398426"/>
            <a:ext cx="536390" cy="536390"/>
            <a:chOff x="164031" y="3686161"/>
            <a:chExt cx="536389" cy="53638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E6D447A9-FB14-91EB-E61D-57BAFCFB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5" name="그룹 1012">
            <a:extLst>
              <a:ext uri="{FF2B5EF4-FFF2-40B4-BE49-F238E27FC236}">
                <a16:creationId xmlns:a16="http://schemas.microsoft.com/office/drawing/2014/main" id="{60191EFE-EB7E-54BD-16A2-F29DC6B48B88}"/>
              </a:ext>
            </a:extLst>
          </p:cNvPr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F145BAAE-6D5E-2873-3FBE-4E67D67C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76C5C629-8621-17E1-CE16-E4AF17AF086F}"/>
              </a:ext>
            </a:extLst>
          </p:cNvPr>
          <p:cNvGrpSpPr/>
          <p:nvPr/>
        </p:nvGrpSpPr>
        <p:grpSpPr>
          <a:xfrm>
            <a:off x="281688" y="6095717"/>
            <a:ext cx="299683" cy="299683"/>
            <a:chOff x="281688" y="6384646"/>
            <a:chExt cx="299683" cy="299683"/>
          </a:xfrm>
        </p:grpSpPr>
        <p:pic>
          <p:nvPicPr>
            <p:cNvPr id="24" name="Object 8">
              <a:extLst>
                <a:ext uri="{FF2B5EF4-FFF2-40B4-BE49-F238E27FC236}">
                  <a16:creationId xmlns:a16="http://schemas.microsoft.com/office/drawing/2014/main" id="{A7D4D327-164E-EAE4-6421-3776676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7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5576603"/>
            <a:ext cx="17466188" cy="4097713"/>
            <a:chOff x="838574" y="5576603"/>
            <a:chExt cx="17466188" cy="40977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5576603"/>
              <a:ext cx="17466188" cy="40977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979" y="7489547"/>
            <a:ext cx="658332" cy="658332"/>
            <a:chOff x="99783" y="7507115"/>
            <a:chExt cx="658332" cy="658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1470" y="7548654"/>
            <a:ext cx="540117" cy="540117"/>
            <a:chOff x="169786" y="7563919"/>
            <a:chExt cx="540117" cy="5401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786" y="7563919"/>
              <a:ext cx="540117" cy="54011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46290" y="1000867"/>
            <a:ext cx="1731696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50" pitchFamily="34" charset="0"/>
              </a:rPr>
              <a:t>프로젝트 결과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41162" y="7166503"/>
            <a:ext cx="1423643" cy="17808"/>
            <a:chOff x="2441162" y="7166503"/>
            <a:chExt cx="1423643" cy="178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9341" y="7153490"/>
              <a:ext cx="2847286" cy="3561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1162" y="7166503"/>
              <a:ext cx="1423643" cy="178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92932" y="6452193"/>
            <a:ext cx="14499868" cy="2402958"/>
            <a:chOff x="2192932" y="6452193"/>
            <a:chExt cx="14499868" cy="24029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2932" y="6452193"/>
              <a:ext cx="14499868" cy="240295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784430" y="6565598"/>
            <a:ext cx="1271039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F7F8F9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보완점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2192932" y="2525938"/>
            <a:ext cx="6733952" cy="787964"/>
            <a:chOff x="2192932" y="3244111"/>
            <a:chExt cx="6733952" cy="7879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2932" y="3244111"/>
              <a:ext cx="6733952" cy="787964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048000" y="2762190"/>
            <a:ext cx="780908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VPN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이용한 보안성 높은 아키텍처 구축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981093" y="2658084"/>
            <a:ext cx="1271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F8F9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2192932" y="4111589"/>
            <a:ext cx="6733952" cy="787964"/>
            <a:chOff x="9943408" y="3251730"/>
            <a:chExt cx="6733952" cy="78796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43408" y="3251730"/>
              <a:ext cx="6733952" cy="7879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77655" y="6807713"/>
            <a:ext cx="1909589" cy="1909589"/>
            <a:chOff x="2677655" y="6807713"/>
            <a:chExt cx="1909589" cy="190958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7655" y="6807713"/>
              <a:ext cx="1909589" cy="19095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01341" y="5288334"/>
            <a:ext cx="856265" cy="815489"/>
            <a:chOff x="9001341" y="5288334"/>
            <a:chExt cx="856265" cy="8154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001341" y="5288334"/>
              <a:ext cx="856265" cy="815489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3276600" y="4339647"/>
            <a:ext cx="780908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AD connector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이용하여 디렉터리 처리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981113" y="4243735"/>
            <a:ext cx="1271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F8F9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988296" y="7192516"/>
            <a:ext cx="1154710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Squid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프록시 서버를 이용하여 도메인 접속 차단을 설정하려고 했지만 인터넷이 안되는 오류가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발생함으로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NAT gateway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대신 사용하게 되어 도메인 접속 차단 구현을 하지 못한점이 아쉽습니다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재해 대비를 위한 시스템을 같이 구현하여 적용시키면 좋았을 것 같습니다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6602364A-9698-9610-8C27-F41E62C96578}"/>
              </a:ext>
            </a:extLst>
          </p:cNvPr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4" name="Object 21">
              <a:extLst>
                <a:ext uri="{FF2B5EF4-FFF2-40B4-BE49-F238E27FC236}">
                  <a16:creationId xmlns:a16="http://schemas.microsoft.com/office/drawing/2014/main" id="{1D36381B-52B5-BEAB-7DA5-9B588E8B7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8" name="그룹 1009">
            <a:extLst>
              <a:ext uri="{FF2B5EF4-FFF2-40B4-BE49-F238E27FC236}">
                <a16:creationId xmlns:a16="http://schemas.microsoft.com/office/drawing/2014/main" id="{C17F3101-DE11-0150-DF83-5358D50EF8F8}"/>
              </a:ext>
            </a:extLst>
          </p:cNvPr>
          <p:cNvGrpSpPr/>
          <p:nvPr/>
        </p:nvGrpSpPr>
        <p:grpSpPr>
          <a:xfrm>
            <a:off x="164032" y="4398426"/>
            <a:ext cx="536390" cy="536390"/>
            <a:chOff x="164031" y="3686161"/>
            <a:chExt cx="536389" cy="536389"/>
          </a:xfrm>
        </p:grpSpPr>
        <p:pic>
          <p:nvPicPr>
            <p:cNvPr id="10" name="Object 27">
              <a:extLst>
                <a:ext uri="{FF2B5EF4-FFF2-40B4-BE49-F238E27FC236}">
                  <a16:creationId xmlns:a16="http://schemas.microsoft.com/office/drawing/2014/main" id="{086DAAEA-A9BD-18ED-F70B-1D8B5F3C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1" name="그룹 1012">
            <a:extLst>
              <a:ext uri="{FF2B5EF4-FFF2-40B4-BE49-F238E27FC236}">
                <a16:creationId xmlns:a16="http://schemas.microsoft.com/office/drawing/2014/main" id="{61A498E6-A60C-BC84-7787-F9B0696CEC77}"/>
              </a:ext>
            </a:extLst>
          </p:cNvPr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C393567E-7261-CC4D-9E25-9BB23261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575222EC-5FA4-275C-CFD8-F10E808308F9}"/>
              </a:ext>
            </a:extLst>
          </p:cNvPr>
          <p:cNvGrpSpPr/>
          <p:nvPr/>
        </p:nvGrpSpPr>
        <p:grpSpPr>
          <a:xfrm>
            <a:off x="281688" y="6095717"/>
            <a:ext cx="299683" cy="299683"/>
            <a:chOff x="281688" y="6384646"/>
            <a:chExt cx="299683" cy="299683"/>
          </a:xfrm>
        </p:grpSpPr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4043D955-DFAA-4792-8D58-247823043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sp>
        <p:nvSpPr>
          <p:cNvPr id="5" name="Object 8">
            <a:extLst>
              <a:ext uri="{FF2B5EF4-FFF2-40B4-BE49-F238E27FC236}">
                <a16:creationId xmlns:a16="http://schemas.microsoft.com/office/drawing/2014/main" id="{5EDEF059-15C4-3A5D-8351-D5AD6F7C00A0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1015">
            <a:extLst>
              <a:ext uri="{FF2B5EF4-FFF2-40B4-BE49-F238E27FC236}">
                <a16:creationId xmlns:a16="http://schemas.microsoft.com/office/drawing/2014/main" id="{CB6F213B-A386-B29C-B30B-D577999ED3A5}"/>
              </a:ext>
            </a:extLst>
          </p:cNvPr>
          <p:cNvGrpSpPr/>
          <p:nvPr/>
        </p:nvGrpSpPr>
        <p:grpSpPr>
          <a:xfrm>
            <a:off x="10354376" y="2527844"/>
            <a:ext cx="6733952" cy="787964"/>
            <a:chOff x="2192932" y="3244111"/>
            <a:chExt cx="6733952" cy="787964"/>
          </a:xfrm>
        </p:grpSpPr>
        <p:pic>
          <p:nvPicPr>
            <p:cNvPr id="9" name="Object 50">
              <a:extLst>
                <a:ext uri="{FF2B5EF4-FFF2-40B4-BE49-F238E27FC236}">
                  <a16:creationId xmlns:a16="http://schemas.microsoft.com/office/drawing/2014/main" id="{666E0412-9BF7-9038-0A30-B2CFDF09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2932" y="3244111"/>
              <a:ext cx="6733952" cy="787964"/>
            </a:xfrm>
            <a:prstGeom prst="rect">
              <a:avLst/>
            </a:prstGeom>
          </p:spPr>
        </p:pic>
      </p:grpSp>
      <p:sp>
        <p:nvSpPr>
          <p:cNvPr id="12" name="Object 53">
            <a:extLst>
              <a:ext uri="{FF2B5EF4-FFF2-40B4-BE49-F238E27FC236}">
                <a16:creationId xmlns:a16="http://schemas.microsoft.com/office/drawing/2014/main" id="{481BC7FB-2A3B-3F4C-991B-FA29EE30674F}"/>
              </a:ext>
            </a:extLst>
          </p:cNvPr>
          <p:cNvSpPr txBox="1"/>
          <p:nvPr/>
        </p:nvSpPr>
        <p:spPr>
          <a:xfrm>
            <a:off x="11353800" y="2762190"/>
            <a:ext cx="780908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Active Directory, MFA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환경을 위한 서버 구축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Object 55">
            <a:extLst>
              <a:ext uri="{FF2B5EF4-FFF2-40B4-BE49-F238E27FC236}">
                <a16:creationId xmlns:a16="http://schemas.microsoft.com/office/drawing/2014/main" id="{CEDDB24C-8FC3-CD2E-176F-BECBD402BA47}"/>
              </a:ext>
            </a:extLst>
          </p:cNvPr>
          <p:cNvSpPr txBox="1"/>
          <p:nvPr/>
        </p:nvSpPr>
        <p:spPr>
          <a:xfrm>
            <a:off x="10142537" y="2659990"/>
            <a:ext cx="1271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F8F9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그룹 1016">
            <a:extLst>
              <a:ext uri="{FF2B5EF4-FFF2-40B4-BE49-F238E27FC236}">
                <a16:creationId xmlns:a16="http://schemas.microsoft.com/office/drawing/2014/main" id="{ABC3A222-FA1F-4080-9877-ADEB4DD05978}"/>
              </a:ext>
            </a:extLst>
          </p:cNvPr>
          <p:cNvGrpSpPr/>
          <p:nvPr/>
        </p:nvGrpSpPr>
        <p:grpSpPr>
          <a:xfrm>
            <a:off x="10354376" y="4113495"/>
            <a:ext cx="6733952" cy="787964"/>
            <a:chOff x="9943408" y="3251730"/>
            <a:chExt cx="6733952" cy="787964"/>
          </a:xfrm>
        </p:grpSpPr>
        <p:pic>
          <p:nvPicPr>
            <p:cNvPr id="16" name="Object 56">
              <a:extLst>
                <a:ext uri="{FF2B5EF4-FFF2-40B4-BE49-F238E27FC236}">
                  <a16:creationId xmlns:a16="http://schemas.microsoft.com/office/drawing/2014/main" id="{D7009AA2-0E36-7427-81A4-1A4E5B3CF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43408" y="3251730"/>
              <a:ext cx="6733952" cy="787964"/>
            </a:xfrm>
            <a:prstGeom prst="rect">
              <a:avLst/>
            </a:prstGeom>
          </p:spPr>
        </p:pic>
      </p:grpSp>
      <p:sp>
        <p:nvSpPr>
          <p:cNvPr id="17" name="Object 65">
            <a:extLst>
              <a:ext uri="{FF2B5EF4-FFF2-40B4-BE49-F238E27FC236}">
                <a16:creationId xmlns:a16="http://schemas.microsoft.com/office/drawing/2014/main" id="{CDA1F39D-09A3-4810-ADBC-62E2263676EE}"/>
              </a:ext>
            </a:extLst>
          </p:cNvPr>
          <p:cNvSpPr txBox="1"/>
          <p:nvPr/>
        </p:nvSpPr>
        <p:spPr>
          <a:xfrm>
            <a:off x="11307568" y="4341553"/>
            <a:ext cx="78090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Amazon Workspaces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사용하여 원격근무 환경 구축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F487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Object 67">
            <a:extLst>
              <a:ext uri="{FF2B5EF4-FFF2-40B4-BE49-F238E27FC236}">
                <a16:creationId xmlns:a16="http://schemas.microsoft.com/office/drawing/2014/main" id="{6E24BC4B-DA09-E458-C4A7-3BB2B9204080}"/>
              </a:ext>
            </a:extLst>
          </p:cNvPr>
          <p:cNvSpPr txBox="1"/>
          <p:nvPr/>
        </p:nvSpPr>
        <p:spPr>
          <a:xfrm>
            <a:off x="10142557" y="4245641"/>
            <a:ext cx="12710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F8F9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9CA23488-EE70-8663-5247-7C8E2AC8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86E9B"/>
                </a:solidFill>
                <a:effectLst/>
                <a:uLnTx/>
                <a:uFillTx/>
                <a:latin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86E9B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76029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76029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3FA3B99-FED1-E04A-F77B-67E5037E2451}"/>
              </a:ext>
            </a:extLst>
          </p:cNvPr>
          <p:cNvSpPr txBox="1"/>
          <p:nvPr/>
        </p:nvSpPr>
        <p:spPr>
          <a:xfrm>
            <a:off x="1244339" y="2582760"/>
            <a:ext cx="71657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cs typeface="Arial" pitchFamily="34" charset="0"/>
              </a:rPr>
              <a:t>      </a:t>
            </a: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Q&amp;A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Circle: Hollow 26">
            <a:extLst>
              <a:ext uri="{FF2B5EF4-FFF2-40B4-BE49-F238E27FC236}">
                <a16:creationId xmlns:a16="http://schemas.microsoft.com/office/drawing/2014/main" id="{32F4A6DD-2BA6-9E50-CF44-ECA3DAE5AAE9}"/>
              </a:ext>
            </a:extLst>
          </p:cNvPr>
          <p:cNvSpPr/>
          <p:nvPr/>
        </p:nvSpPr>
        <p:spPr>
          <a:xfrm rot="5400000">
            <a:off x="12340883" y="9168397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Freeform: Shape 4">
            <a:extLst>
              <a:ext uri="{FF2B5EF4-FFF2-40B4-BE49-F238E27FC236}">
                <a16:creationId xmlns:a16="http://schemas.microsoft.com/office/drawing/2014/main" id="{700CDA51-684D-5B40-1860-E48C80884A3D}"/>
              </a:ext>
            </a:extLst>
          </p:cNvPr>
          <p:cNvSpPr/>
          <p:nvPr/>
        </p:nvSpPr>
        <p:spPr>
          <a:xfrm rot="5400000">
            <a:off x="12418832" y="7006388"/>
            <a:ext cx="2642240" cy="2637633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9" name="Picture 7">
            <a:extLst>
              <a:ext uri="{FF2B5EF4-FFF2-40B4-BE49-F238E27FC236}">
                <a16:creationId xmlns:a16="http://schemas.microsoft.com/office/drawing/2014/main" id="{2FB28B5E-7F9E-D49A-7DBE-59375C7736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74" y="3248499"/>
            <a:ext cx="5601375" cy="5311149"/>
          </a:xfrm>
          <a:prstGeom prst="rect">
            <a:avLst/>
          </a:prstGeom>
        </p:spPr>
      </p:pic>
      <p:sp>
        <p:nvSpPr>
          <p:cNvPr id="50" name="Rectangle: Rounded Corners 13">
            <a:extLst>
              <a:ext uri="{FF2B5EF4-FFF2-40B4-BE49-F238E27FC236}">
                <a16:creationId xmlns:a16="http://schemas.microsoft.com/office/drawing/2014/main" id="{06997A8F-9461-1869-D0B2-7AFB9468144B}"/>
              </a:ext>
            </a:extLst>
          </p:cNvPr>
          <p:cNvSpPr/>
          <p:nvPr/>
        </p:nvSpPr>
        <p:spPr>
          <a:xfrm rot="2703270">
            <a:off x="12177283" y="-266270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0351C911-5B51-D05A-8EE3-48A5045D6448}"/>
              </a:ext>
            </a:extLst>
          </p:cNvPr>
          <p:cNvSpPr/>
          <p:nvPr/>
        </p:nvSpPr>
        <p:spPr>
          <a:xfrm rot="2703270">
            <a:off x="9411653" y="492067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AC38B394-1DC3-8DBE-A2C1-C85B2EF3FC12}"/>
              </a:ext>
            </a:extLst>
          </p:cNvPr>
          <p:cNvSpPr/>
          <p:nvPr/>
        </p:nvSpPr>
        <p:spPr>
          <a:xfrm rot="2703270">
            <a:off x="16206626" y="1345273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Circle: Hollow 21">
            <a:extLst>
              <a:ext uri="{FF2B5EF4-FFF2-40B4-BE49-F238E27FC236}">
                <a16:creationId xmlns:a16="http://schemas.microsoft.com/office/drawing/2014/main" id="{AD47A74A-6AF8-A683-5194-4DFD6E300566}"/>
              </a:ext>
            </a:extLst>
          </p:cNvPr>
          <p:cNvSpPr/>
          <p:nvPr/>
        </p:nvSpPr>
        <p:spPr>
          <a:xfrm>
            <a:off x="13090364" y="2906634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Circle: Hollow 24">
            <a:extLst>
              <a:ext uri="{FF2B5EF4-FFF2-40B4-BE49-F238E27FC236}">
                <a16:creationId xmlns:a16="http://schemas.microsoft.com/office/drawing/2014/main" id="{4FEC5968-E3CD-AEB3-28EA-93604CA2A355}"/>
              </a:ext>
            </a:extLst>
          </p:cNvPr>
          <p:cNvSpPr/>
          <p:nvPr/>
        </p:nvSpPr>
        <p:spPr>
          <a:xfrm>
            <a:off x="13994648" y="123179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Circle: Hollow 27">
            <a:extLst>
              <a:ext uri="{FF2B5EF4-FFF2-40B4-BE49-F238E27FC236}">
                <a16:creationId xmlns:a16="http://schemas.microsoft.com/office/drawing/2014/main" id="{B9DADF88-DD13-E185-7119-357BF9621354}"/>
              </a:ext>
            </a:extLst>
          </p:cNvPr>
          <p:cNvSpPr/>
          <p:nvPr/>
        </p:nvSpPr>
        <p:spPr>
          <a:xfrm>
            <a:off x="9517697" y="4107935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: Rounded Corners 20">
            <a:extLst>
              <a:ext uri="{FF2B5EF4-FFF2-40B4-BE49-F238E27FC236}">
                <a16:creationId xmlns:a16="http://schemas.microsoft.com/office/drawing/2014/main" id="{C85A2763-F7A2-63BF-B94B-FA191D6C170E}"/>
              </a:ext>
            </a:extLst>
          </p:cNvPr>
          <p:cNvSpPr/>
          <p:nvPr/>
        </p:nvSpPr>
        <p:spPr>
          <a:xfrm rot="8103270">
            <a:off x="14357069" y="6212840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Circle: Hollow 30">
            <a:extLst>
              <a:ext uri="{FF2B5EF4-FFF2-40B4-BE49-F238E27FC236}">
                <a16:creationId xmlns:a16="http://schemas.microsoft.com/office/drawing/2014/main" id="{CF52B8C9-BD0F-7481-B0C3-AEF5054182D6}"/>
              </a:ext>
            </a:extLst>
          </p:cNvPr>
          <p:cNvSpPr/>
          <p:nvPr/>
        </p:nvSpPr>
        <p:spPr>
          <a:xfrm>
            <a:off x="15117746" y="5502561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Circle: Hollow 31">
            <a:extLst>
              <a:ext uri="{FF2B5EF4-FFF2-40B4-BE49-F238E27FC236}">
                <a16:creationId xmlns:a16="http://schemas.microsoft.com/office/drawing/2014/main" id="{9B828A84-4DDA-97F6-4C67-8197DEC2A1B0}"/>
              </a:ext>
            </a:extLst>
          </p:cNvPr>
          <p:cNvSpPr/>
          <p:nvPr/>
        </p:nvSpPr>
        <p:spPr>
          <a:xfrm>
            <a:off x="17901286" y="224463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08E57E84-D79B-EE0C-B07B-6EB2C12C6470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E048D5E3-5A91-E4E7-ECD1-05EE9510AC7F}"/>
              </a:ext>
            </a:extLst>
          </p:cNvPr>
          <p:cNvGrpSpPr/>
          <p:nvPr/>
        </p:nvGrpSpPr>
        <p:grpSpPr>
          <a:xfrm>
            <a:off x="76979" y="7489547"/>
            <a:ext cx="658332" cy="658332"/>
            <a:chOff x="99783" y="7507115"/>
            <a:chExt cx="658332" cy="658332"/>
          </a:xfrm>
        </p:grpSpPr>
        <p:pic>
          <p:nvPicPr>
            <p:cNvPr id="6" name="Object 26">
              <a:extLst>
                <a:ext uri="{FF2B5EF4-FFF2-40B4-BE49-F238E27FC236}">
                  <a16:creationId xmlns:a16="http://schemas.microsoft.com/office/drawing/2014/main" id="{85EA501A-F81A-86A3-D13B-F09E1D084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7" name="그룹 1010">
            <a:extLst>
              <a:ext uri="{FF2B5EF4-FFF2-40B4-BE49-F238E27FC236}">
                <a16:creationId xmlns:a16="http://schemas.microsoft.com/office/drawing/2014/main" id="{DB7C81E6-148F-1824-335A-098222DCFD74}"/>
              </a:ext>
            </a:extLst>
          </p:cNvPr>
          <p:cNvGrpSpPr/>
          <p:nvPr/>
        </p:nvGrpSpPr>
        <p:grpSpPr>
          <a:xfrm>
            <a:off x="161470" y="7548654"/>
            <a:ext cx="540117" cy="540117"/>
            <a:chOff x="169786" y="7563919"/>
            <a:chExt cx="540117" cy="540117"/>
          </a:xfrm>
        </p:grpSpPr>
        <p:pic>
          <p:nvPicPr>
            <p:cNvPr id="8" name="Object 29">
              <a:extLst>
                <a:ext uri="{FF2B5EF4-FFF2-40B4-BE49-F238E27FC236}">
                  <a16:creationId xmlns:a16="http://schemas.microsoft.com/office/drawing/2014/main" id="{50DBCB37-9946-A777-CE56-56D078116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786" y="7563919"/>
              <a:ext cx="540117" cy="540117"/>
            </a:xfrm>
            <a:prstGeom prst="rect">
              <a:avLst/>
            </a:prstGeom>
          </p:spPr>
        </p:pic>
      </p:grpSp>
      <p:grpSp>
        <p:nvGrpSpPr>
          <p:cNvPr id="9" name="그룹 1007">
            <a:extLst>
              <a:ext uri="{FF2B5EF4-FFF2-40B4-BE49-F238E27FC236}">
                <a16:creationId xmlns:a16="http://schemas.microsoft.com/office/drawing/2014/main" id="{98371775-AD66-3223-97A2-AE68EF15953E}"/>
              </a:ext>
            </a:extLst>
          </p:cNvPr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10" name="Object 21">
              <a:extLst>
                <a:ext uri="{FF2B5EF4-FFF2-40B4-BE49-F238E27FC236}">
                  <a16:creationId xmlns:a16="http://schemas.microsoft.com/office/drawing/2014/main" id="{02BB0025-C1FD-2B25-2E92-683168597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1" name="그룹 1009">
            <a:extLst>
              <a:ext uri="{FF2B5EF4-FFF2-40B4-BE49-F238E27FC236}">
                <a16:creationId xmlns:a16="http://schemas.microsoft.com/office/drawing/2014/main" id="{2DD421B8-76FE-556E-6E19-900E880A7633}"/>
              </a:ext>
            </a:extLst>
          </p:cNvPr>
          <p:cNvGrpSpPr/>
          <p:nvPr/>
        </p:nvGrpSpPr>
        <p:grpSpPr>
          <a:xfrm>
            <a:off x="164032" y="4398426"/>
            <a:ext cx="536390" cy="536390"/>
            <a:chOff x="164031" y="3686161"/>
            <a:chExt cx="536389" cy="536389"/>
          </a:xfrm>
        </p:grpSpPr>
        <p:pic>
          <p:nvPicPr>
            <p:cNvPr id="12" name="Object 27">
              <a:extLst>
                <a:ext uri="{FF2B5EF4-FFF2-40B4-BE49-F238E27FC236}">
                  <a16:creationId xmlns:a16="http://schemas.microsoft.com/office/drawing/2014/main" id="{E6D447A9-FB14-91EB-E61D-57BAFCFB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5" name="그룹 1012">
            <a:extLst>
              <a:ext uri="{FF2B5EF4-FFF2-40B4-BE49-F238E27FC236}">
                <a16:creationId xmlns:a16="http://schemas.microsoft.com/office/drawing/2014/main" id="{60191EFE-EB7E-54BD-16A2-F29DC6B48B88}"/>
              </a:ext>
            </a:extLst>
          </p:cNvPr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F145BAAE-6D5E-2873-3FBE-4E67D67C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76C5C629-8621-17E1-CE16-E4AF17AF086F}"/>
              </a:ext>
            </a:extLst>
          </p:cNvPr>
          <p:cNvGrpSpPr/>
          <p:nvPr/>
        </p:nvGrpSpPr>
        <p:grpSpPr>
          <a:xfrm>
            <a:off x="281688" y="6095717"/>
            <a:ext cx="299683" cy="299683"/>
            <a:chOff x="281688" y="6384646"/>
            <a:chExt cx="299683" cy="299683"/>
          </a:xfrm>
        </p:grpSpPr>
        <p:pic>
          <p:nvPicPr>
            <p:cNvPr id="24" name="Object 8">
              <a:extLst>
                <a:ext uri="{FF2B5EF4-FFF2-40B4-BE49-F238E27FC236}">
                  <a16:creationId xmlns:a16="http://schemas.microsoft.com/office/drawing/2014/main" id="{A7D4D327-164E-EAE4-6421-3776676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5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574" y="285714"/>
            <a:ext cx="18428093" cy="1058177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3497090" y="93144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4795" y="2249310"/>
            <a:ext cx="15116124" cy="1985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감사합니다!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838574" y="9487732"/>
            <a:ext cx="17466188" cy="817030"/>
            <a:chOff x="838574" y="9487732"/>
            <a:chExt cx="17466188" cy="8170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9487732"/>
              <a:ext cx="17466188" cy="8170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42452" y="4819439"/>
            <a:ext cx="3954509" cy="3954509"/>
            <a:chOff x="7542452" y="4819439"/>
            <a:chExt cx="3954509" cy="39545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2452" y="4819439"/>
              <a:ext cx="3954509" cy="395450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057343" y="9731172"/>
            <a:ext cx="277245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프로젝트 멤버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75713" y="9720095"/>
            <a:ext cx="88026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OmniGothic 030" pitchFamily="34" charset="0"/>
              </a:rPr>
              <a:t>윤인규</a:t>
            </a: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OmniGothic 030" pitchFamily="34" charset="0"/>
              </a:rPr>
              <a:t> /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OmniGothic 030" pitchFamily="34" charset="0"/>
              </a:rPr>
              <a:t>김민수</a:t>
            </a: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OmniGothic 030" pitchFamily="34" charset="0"/>
              </a:rPr>
              <a:t> / </a:t>
            </a:r>
            <a:r>
              <a:rPr kumimoji="0" lang="ko-KR" altLang="en-US" sz="2000" b="0" i="0" u="none" strike="noStrike" kern="0" cap="none" spc="-10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OmniGothic 030" pitchFamily="34" charset="0"/>
              </a:rPr>
              <a:t>허지석</a:t>
            </a: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OmniGothic 030" pitchFamily="34" charset="0"/>
              </a:rPr>
              <a:t> / </a:t>
            </a:r>
            <a:r>
              <a:rPr kumimoji="0" lang="ko-KR" altLang="en-US" sz="2000" b="0" i="0" u="none" strike="noStrike" kern="0" cap="none" spc="-10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OmniGothic 030" pitchFamily="34" charset="0"/>
              </a:rPr>
              <a:t>천유경</a:t>
            </a:r>
            <a:r>
              <a:rPr kumimoji="0" 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OmniGothic 030" pitchFamily="34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09524" y="937924"/>
            <a:ext cx="886032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210 OmniGothic 050" pitchFamily="34" charset="0"/>
              </a:rPr>
              <a:t>PROJECT PERIOD : 2023. 12. 04 ~ 2024. 01. 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F2438AC0-7DB5-AD9D-37E5-6CF854BA7872}"/>
              </a:ext>
            </a:extLst>
          </p:cNvPr>
          <p:cNvGrpSpPr/>
          <p:nvPr/>
        </p:nvGrpSpPr>
        <p:grpSpPr>
          <a:xfrm>
            <a:off x="76979" y="7489547"/>
            <a:ext cx="658332" cy="658332"/>
            <a:chOff x="99783" y="7507115"/>
            <a:chExt cx="658332" cy="658332"/>
          </a:xfrm>
        </p:grpSpPr>
        <p:pic>
          <p:nvPicPr>
            <p:cNvPr id="5" name="Object 26">
              <a:extLst>
                <a:ext uri="{FF2B5EF4-FFF2-40B4-BE49-F238E27FC236}">
                  <a16:creationId xmlns:a16="http://schemas.microsoft.com/office/drawing/2014/main" id="{8FBA4E93-ABE9-BBD6-DE9A-711AC24D3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83" y="7507115"/>
              <a:ext cx="658332" cy="658332"/>
            </a:xfrm>
            <a:prstGeom prst="rect">
              <a:avLst/>
            </a:prstGeom>
          </p:spPr>
        </p:pic>
      </p:grpSp>
      <p:grpSp>
        <p:nvGrpSpPr>
          <p:cNvPr id="7" name="그룹 1010">
            <a:extLst>
              <a:ext uri="{FF2B5EF4-FFF2-40B4-BE49-F238E27FC236}">
                <a16:creationId xmlns:a16="http://schemas.microsoft.com/office/drawing/2014/main" id="{385764AA-A2EB-3DFA-4A9A-B4BF26DAFB19}"/>
              </a:ext>
            </a:extLst>
          </p:cNvPr>
          <p:cNvGrpSpPr/>
          <p:nvPr/>
        </p:nvGrpSpPr>
        <p:grpSpPr>
          <a:xfrm>
            <a:off x="161470" y="7548654"/>
            <a:ext cx="540117" cy="540117"/>
            <a:chOff x="169786" y="7563919"/>
            <a:chExt cx="540117" cy="540117"/>
          </a:xfrm>
        </p:grpSpPr>
        <p:pic>
          <p:nvPicPr>
            <p:cNvPr id="8" name="Object 29">
              <a:extLst>
                <a:ext uri="{FF2B5EF4-FFF2-40B4-BE49-F238E27FC236}">
                  <a16:creationId xmlns:a16="http://schemas.microsoft.com/office/drawing/2014/main" id="{EC1C7E30-4032-1432-965B-2065D64E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786" y="7563919"/>
              <a:ext cx="540117" cy="540117"/>
            </a:xfrm>
            <a:prstGeom prst="rect">
              <a:avLst/>
            </a:prstGeom>
          </p:spPr>
        </p:pic>
      </p:grp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7790B6B6-5F76-7C35-85FE-8EED7086D463}"/>
              </a:ext>
            </a:extLst>
          </p:cNvPr>
          <p:cNvGrpSpPr/>
          <p:nvPr/>
        </p:nvGrpSpPr>
        <p:grpSpPr>
          <a:xfrm>
            <a:off x="189041" y="2710750"/>
            <a:ext cx="526775" cy="526775"/>
            <a:chOff x="189039" y="2452093"/>
            <a:chExt cx="526775" cy="526775"/>
          </a:xfrm>
        </p:grpSpPr>
        <p:pic>
          <p:nvPicPr>
            <p:cNvPr id="11" name="Object 21">
              <a:extLst>
                <a:ext uri="{FF2B5EF4-FFF2-40B4-BE49-F238E27FC236}">
                  <a16:creationId xmlns:a16="http://schemas.microsoft.com/office/drawing/2014/main" id="{CAD68DEA-77EC-9B65-53AA-8E6033035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3" name="그룹 1009">
            <a:extLst>
              <a:ext uri="{FF2B5EF4-FFF2-40B4-BE49-F238E27FC236}">
                <a16:creationId xmlns:a16="http://schemas.microsoft.com/office/drawing/2014/main" id="{33AE3EC6-E6B2-AED7-BB35-5749612885A3}"/>
              </a:ext>
            </a:extLst>
          </p:cNvPr>
          <p:cNvGrpSpPr/>
          <p:nvPr/>
        </p:nvGrpSpPr>
        <p:grpSpPr>
          <a:xfrm>
            <a:off x="164032" y="4398426"/>
            <a:ext cx="536390" cy="536390"/>
            <a:chOff x="164031" y="3686161"/>
            <a:chExt cx="536389" cy="536389"/>
          </a:xfrm>
        </p:grpSpPr>
        <p:pic>
          <p:nvPicPr>
            <p:cNvPr id="14" name="Object 27">
              <a:extLst>
                <a:ext uri="{FF2B5EF4-FFF2-40B4-BE49-F238E27FC236}">
                  <a16:creationId xmlns:a16="http://schemas.microsoft.com/office/drawing/2014/main" id="{50F0C975-5C46-89FE-F5C6-694134CC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6" name="그룹 1012">
            <a:extLst>
              <a:ext uri="{FF2B5EF4-FFF2-40B4-BE49-F238E27FC236}">
                <a16:creationId xmlns:a16="http://schemas.microsoft.com/office/drawing/2014/main" id="{9D65AEE9-0DA4-932A-E581-96AF2B166AEA}"/>
              </a:ext>
            </a:extLst>
          </p:cNvPr>
          <p:cNvGrpSpPr/>
          <p:nvPr/>
        </p:nvGrpSpPr>
        <p:grpSpPr>
          <a:xfrm>
            <a:off x="250963" y="1230004"/>
            <a:ext cx="365294" cy="319844"/>
            <a:chOff x="250961" y="1230002"/>
            <a:chExt cx="365294" cy="319844"/>
          </a:xfrm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314C299B-9114-C44C-3779-659F7183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58F8C0FE-1357-2ACD-E51B-1BCBD281CC0A}"/>
              </a:ext>
            </a:extLst>
          </p:cNvPr>
          <p:cNvGrpSpPr/>
          <p:nvPr/>
        </p:nvGrpSpPr>
        <p:grpSpPr>
          <a:xfrm>
            <a:off x="281688" y="6095717"/>
            <a:ext cx="299683" cy="299683"/>
            <a:chOff x="281688" y="6384646"/>
            <a:chExt cx="299683" cy="299683"/>
          </a:xfrm>
        </p:grpSpPr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9087620B-7FA3-7799-4252-70B69EA7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210 OmniGothic 040" pitchFamily="34" charset="0"/>
              </a:rPr>
              <a:t>CloudMonster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66667" y="285714"/>
            <a:ext cx="15657143" cy="9381057"/>
            <a:chOff x="2666667" y="285714"/>
            <a:chExt cx="15657143" cy="93810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6667" y="285714"/>
              <a:ext cx="15657143" cy="9381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66662" y="1013962"/>
            <a:ext cx="15676341" cy="14286"/>
            <a:chOff x="2666662" y="1013962"/>
            <a:chExt cx="15676341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2" y="1013962"/>
              <a:ext cx="15676341" cy="1428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13904" y="604683"/>
            <a:ext cx="100376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Pretendard" pitchFamily="34" charset="0"/>
              </a:rPr>
              <a:t>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cs typeface="Pretendard" pitchFamily="34" charset="0"/>
              </a:rPr>
              <a:t>하이브리드 근무 선호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9955" y="949730"/>
            <a:ext cx="1583071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F487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210 OmniGothic 050" pitchFamily="34" charset="0"/>
              </a:rPr>
              <a:t>프로젝트목표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0295681" y="1382161"/>
            <a:ext cx="534491" cy="520351"/>
            <a:chOff x="5920531" y="1416512"/>
            <a:chExt cx="534491" cy="5203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0531" y="1416512"/>
              <a:ext cx="534491" cy="520351"/>
            </a:xfrm>
            <a:prstGeom prst="rect">
              <a:avLst/>
            </a:prstGeom>
          </p:spPr>
        </p:pic>
      </p:grpSp>
      <p:grpSp>
        <p:nvGrpSpPr>
          <p:cNvPr id="18" name="그룹 1017">
            <a:extLst>
              <a:ext uri="{FF2B5EF4-FFF2-40B4-BE49-F238E27FC236}">
                <a16:creationId xmlns:a16="http://schemas.microsoft.com/office/drawing/2014/main" id="{28A16166-83A8-3242-71ED-39E06E6EF54F}"/>
              </a:ext>
            </a:extLst>
          </p:cNvPr>
          <p:cNvGrpSpPr/>
          <p:nvPr/>
        </p:nvGrpSpPr>
        <p:grpSpPr>
          <a:xfrm>
            <a:off x="3055587" y="1599613"/>
            <a:ext cx="15043374" cy="7634721"/>
            <a:chOff x="3613442" y="1527546"/>
            <a:chExt cx="8159467" cy="3382067"/>
          </a:xfrm>
        </p:grpSpPr>
        <p:pic>
          <p:nvPicPr>
            <p:cNvPr id="20" name="Object 58">
              <a:extLst>
                <a:ext uri="{FF2B5EF4-FFF2-40B4-BE49-F238E27FC236}">
                  <a16:creationId xmlns:a16="http://schemas.microsoft.com/office/drawing/2014/main" id="{E05EDE1B-A532-337D-C822-84CF2D495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3442" y="1527546"/>
              <a:ext cx="8159467" cy="338206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71907" y="7140831"/>
            <a:ext cx="1993951" cy="1993951"/>
            <a:chOff x="771907" y="7140831"/>
            <a:chExt cx="1993951" cy="19939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907" y="7140831"/>
              <a:ext cx="1993951" cy="199395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CEDD35F-49F4-9CDD-042F-2831D5B7C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5398" y="2323111"/>
            <a:ext cx="7817574" cy="65069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E3572D-68B7-EC05-A50C-885CFF8AC1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5810" y="2119964"/>
            <a:ext cx="9431466" cy="62571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BCE3C3-70FA-970A-81DE-9F32044098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1248" y="2201776"/>
            <a:ext cx="10952052" cy="6430393"/>
          </a:xfrm>
          <a:prstGeom prst="rect">
            <a:avLst/>
          </a:prstGeom>
        </p:spPr>
      </p:pic>
      <p:grpSp>
        <p:nvGrpSpPr>
          <p:cNvPr id="2" name="그룹 1008">
            <a:extLst>
              <a:ext uri="{FF2B5EF4-FFF2-40B4-BE49-F238E27FC236}">
                <a16:creationId xmlns:a16="http://schemas.microsoft.com/office/drawing/2014/main" id="{C25BB324-4FDC-BB5A-D719-8F8A39B81874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4" name="Object 24">
              <a:extLst>
                <a:ext uri="{FF2B5EF4-FFF2-40B4-BE49-F238E27FC236}">
                  <a16:creationId xmlns:a16="http://schemas.microsoft.com/office/drawing/2014/main" id="{5B9215D3-5125-A6C2-01B0-F91A4606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7" name="그룹 1009">
            <a:extLst>
              <a:ext uri="{FF2B5EF4-FFF2-40B4-BE49-F238E27FC236}">
                <a16:creationId xmlns:a16="http://schemas.microsoft.com/office/drawing/2014/main" id="{A4AC47CE-B26C-50AC-71A8-BA70C86BB752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9" name="Object 27">
              <a:extLst>
                <a:ext uri="{FF2B5EF4-FFF2-40B4-BE49-F238E27FC236}">
                  <a16:creationId xmlns:a16="http://schemas.microsoft.com/office/drawing/2014/main" id="{90E16E30-55C2-5E02-5739-CE23B6AC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586AEE34-053F-7B1D-5005-FD02649E491E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E4191CD0-B6D2-0C45-9D86-34B7356D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grpSp>
        <p:nvGrpSpPr>
          <p:cNvPr id="17" name="그룹 1010">
            <a:extLst>
              <a:ext uri="{FF2B5EF4-FFF2-40B4-BE49-F238E27FC236}">
                <a16:creationId xmlns:a16="http://schemas.microsoft.com/office/drawing/2014/main" id="{4E8E3BC5-A1B5-716D-EAAE-352E8F6A2585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21" name="Object 29">
              <a:extLst>
                <a:ext uri="{FF2B5EF4-FFF2-40B4-BE49-F238E27FC236}">
                  <a16:creationId xmlns:a16="http://schemas.microsoft.com/office/drawing/2014/main" id="{5A0FD90B-DF43-5755-2DB3-207BCA6B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pic>
        <p:nvPicPr>
          <p:cNvPr id="23" name="Object 23">
            <a:extLst>
              <a:ext uri="{FF2B5EF4-FFF2-40B4-BE49-F238E27FC236}">
                <a16:creationId xmlns:a16="http://schemas.microsoft.com/office/drawing/2014/main" id="{F5E4E7EB-2493-A13E-393A-B1C37F6C844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442" y="2652086"/>
            <a:ext cx="658332" cy="658332"/>
          </a:xfrm>
          <a:prstGeom prst="rect">
            <a:avLst/>
          </a:prstGeom>
        </p:spPr>
      </p:pic>
      <p:pic>
        <p:nvPicPr>
          <p:cNvPr id="24" name="Object 26">
            <a:extLst>
              <a:ext uri="{FF2B5EF4-FFF2-40B4-BE49-F238E27FC236}">
                <a16:creationId xmlns:a16="http://schemas.microsoft.com/office/drawing/2014/main" id="{4EF8A3E0-28C6-16BA-25C8-6AC62CAAFED5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7079" y="2710748"/>
            <a:ext cx="526775" cy="526775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B835E25-9784-A8A1-54B4-46351A44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574" y="285714"/>
            <a:ext cx="18428093" cy="10581777"/>
            <a:chOff x="838574" y="285714"/>
            <a:chExt cx="18428093" cy="10581777"/>
          </a:xfrm>
          <a:solidFill>
            <a:srgbClr val="3F4870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85714"/>
              <a:ext cx="18428093" cy="10581777"/>
            </a:xfrm>
            <a:prstGeom prst="rect">
              <a:avLst/>
            </a:prstGeom>
            <a:grpFill/>
          </p:spPr>
        </p:pic>
      </p:grpSp>
      <p:sp>
        <p:nvSpPr>
          <p:cNvPr id="32" name="Object 32"/>
          <p:cNvSpPr txBox="1"/>
          <p:nvPr/>
        </p:nvSpPr>
        <p:spPr>
          <a:xfrm>
            <a:off x="856706" y="1000867"/>
            <a:ext cx="1731696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 </a:t>
            </a:r>
            <a:r>
              <a:rPr lang="ko-KR" altLang="en-US" sz="70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팀 프로젝트 목표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35402" y="3686161"/>
            <a:ext cx="11314598" cy="44135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보안을 위한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VPN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이용 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</a:endParaRPr>
          </a:p>
          <a:p>
            <a:pPr marL="571500" indent="-5715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AWS certificate manager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로 인증서 배포 및 관리 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</a:endParaRPr>
          </a:p>
          <a:p>
            <a:pPr marL="571500" indent="-5715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sz="36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Amazon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workspaces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Daas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환경 구축 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</a:endParaRPr>
          </a:p>
          <a:p>
            <a:pPr marL="571500" indent="-5715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Cloudwatch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로 모니터링 환경 구축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</a:endParaRPr>
          </a:p>
          <a:p>
            <a:pPr marL="571500" indent="-5715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AD connector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를 이용하여 디렉터리 처리 </a:t>
            </a:r>
            <a:endParaRPr lang="en-US" altLang="ko-KR" sz="36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</a:endParaRPr>
          </a:p>
          <a:p>
            <a:pPr marL="571500" indent="-5715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FreeRadius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서버 구성해서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MFA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</a:rPr>
              <a:t>환경 구축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023" name="그룹 1023"/>
          <p:cNvGrpSpPr/>
          <p:nvPr/>
        </p:nvGrpSpPr>
        <p:grpSpPr>
          <a:xfrm>
            <a:off x="13394492" y="594123"/>
            <a:ext cx="3270669" cy="3270669"/>
            <a:chOff x="13394492" y="594123"/>
            <a:chExt cx="3270669" cy="327066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94492" y="594123"/>
              <a:ext cx="3270669" cy="327066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236184" y="3379455"/>
            <a:ext cx="5375490" cy="5375490"/>
            <a:chOff x="2236184" y="3379455"/>
            <a:chExt cx="5375490" cy="537549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6184" y="3379455"/>
              <a:ext cx="5375490" cy="53754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347186" y="3498731"/>
            <a:ext cx="5157950" cy="5157950"/>
            <a:chOff x="2347186" y="3498731"/>
            <a:chExt cx="5157950" cy="515795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7186" y="3498731"/>
              <a:ext cx="5157950" cy="515795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816994" y="4019069"/>
            <a:ext cx="4186156" cy="4186156"/>
            <a:chOff x="2816994" y="4019069"/>
            <a:chExt cx="4186156" cy="418615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6994" y="4019069"/>
              <a:ext cx="4186156" cy="418615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142983" y="6202237"/>
            <a:ext cx="1761577" cy="1761577"/>
            <a:chOff x="4142983" y="6202237"/>
            <a:chExt cx="1761577" cy="176157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2983" y="6202237"/>
              <a:ext cx="1761577" cy="176157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736815" y="3811499"/>
            <a:ext cx="416996" cy="416996"/>
            <a:chOff x="4736815" y="3811499"/>
            <a:chExt cx="416996" cy="41699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6815" y="3811499"/>
              <a:ext cx="416996" cy="41699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616254" y="5997797"/>
            <a:ext cx="416996" cy="416996"/>
            <a:chOff x="2616254" y="5997797"/>
            <a:chExt cx="416996" cy="41699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6254" y="5997797"/>
              <a:ext cx="416996" cy="41699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783409" y="6002548"/>
            <a:ext cx="416996" cy="416996"/>
            <a:chOff x="6783409" y="6002548"/>
            <a:chExt cx="416996" cy="416996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3409" y="6002548"/>
              <a:ext cx="416996" cy="416996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2679471" y="4764682"/>
            <a:ext cx="4455284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-2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KEY</a:t>
            </a:r>
          </a:p>
          <a:p>
            <a:pPr algn="ctr"/>
            <a:r>
              <a:rPr lang="en-US" sz="3800" kern="0" spc="-200" dirty="0">
                <a:solidFill>
                  <a:srgbClr val="3F4870"/>
                </a:solidFill>
                <a:latin typeface="맑은 고딕" panose="020B0503020000020004" pitchFamily="50" charset="-127"/>
                <a:cs typeface="210 OmniGothic 050" pitchFamily="34" charset="0"/>
              </a:rPr>
              <a:t>OBJECTIVE</a:t>
            </a:r>
            <a:endParaRPr lang="en-US" dirty="0">
              <a:latin typeface="맑은 고딕" panose="020B0503020000020004" pitchFamily="50" charset="-127"/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305CDA03-E5BB-B628-0106-9B1791997219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ADDC0CB8-D5EE-79A5-FDD6-81B09C370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23" name="그룹 1009">
            <a:extLst>
              <a:ext uri="{FF2B5EF4-FFF2-40B4-BE49-F238E27FC236}">
                <a16:creationId xmlns:a16="http://schemas.microsoft.com/office/drawing/2014/main" id="{C7DFB6EB-F48E-CD52-FD10-00124F466B98}"/>
              </a:ext>
            </a:extLst>
          </p:cNvPr>
          <p:cNvGrpSpPr/>
          <p:nvPr/>
        </p:nvGrpSpPr>
        <p:grpSpPr>
          <a:xfrm>
            <a:off x="164031" y="4398425"/>
            <a:ext cx="536389" cy="536389"/>
            <a:chOff x="164031" y="3686161"/>
            <a:chExt cx="536389" cy="536389"/>
          </a:xfrm>
        </p:grpSpPr>
        <p:pic>
          <p:nvPicPr>
            <p:cNvPr id="25" name="Object 27">
              <a:extLst>
                <a:ext uri="{FF2B5EF4-FFF2-40B4-BE49-F238E27FC236}">
                  <a16:creationId xmlns:a16="http://schemas.microsoft.com/office/drawing/2014/main" id="{A2D19B5D-9BF4-0BBA-A2BD-B690BC24C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31" y="3686161"/>
              <a:ext cx="536389" cy="536389"/>
            </a:xfrm>
            <a:prstGeom prst="rect">
              <a:avLst/>
            </a:prstGeom>
          </p:spPr>
        </p:pic>
      </p:grp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0AED09E4-DD57-FF61-9C42-2DCD0C5302E6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28" name="Object 8">
              <a:extLst>
                <a:ext uri="{FF2B5EF4-FFF2-40B4-BE49-F238E27FC236}">
                  <a16:creationId xmlns:a16="http://schemas.microsoft.com/office/drawing/2014/main" id="{F2C659CB-5141-377D-0E45-B0EB2B54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grpSp>
        <p:nvGrpSpPr>
          <p:cNvPr id="29" name="그룹 1010">
            <a:extLst>
              <a:ext uri="{FF2B5EF4-FFF2-40B4-BE49-F238E27FC236}">
                <a16:creationId xmlns:a16="http://schemas.microsoft.com/office/drawing/2014/main" id="{9903C45A-096D-F8A6-DE3A-876C982ED2C5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31" name="Object 29">
              <a:extLst>
                <a:ext uri="{FF2B5EF4-FFF2-40B4-BE49-F238E27FC236}">
                  <a16:creationId xmlns:a16="http://schemas.microsoft.com/office/drawing/2014/main" id="{04044B83-C683-3B55-EF07-AF039CFAB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pic>
        <p:nvPicPr>
          <p:cNvPr id="33" name="Object 23">
            <a:extLst>
              <a:ext uri="{FF2B5EF4-FFF2-40B4-BE49-F238E27FC236}">
                <a16:creationId xmlns:a16="http://schemas.microsoft.com/office/drawing/2014/main" id="{92AE85F0-610F-F649-AA2E-89DBA36041F7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442" y="2652086"/>
            <a:ext cx="658332" cy="658332"/>
          </a:xfrm>
          <a:prstGeom prst="rect">
            <a:avLst/>
          </a:prstGeom>
        </p:spPr>
      </p:pic>
      <p:pic>
        <p:nvPicPr>
          <p:cNvPr id="35" name="Object 26">
            <a:extLst>
              <a:ext uri="{FF2B5EF4-FFF2-40B4-BE49-F238E27FC236}">
                <a16:creationId xmlns:a16="http://schemas.microsoft.com/office/drawing/2014/main" id="{E7A8FBEB-0114-01BC-6496-1FB86F649899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7079" y="2710748"/>
            <a:ext cx="526775" cy="5267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569E77-C422-4539-9186-42482333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800" y="284400"/>
            <a:ext cx="18428093" cy="10581777"/>
            <a:chOff x="838574" y="276029"/>
            <a:chExt cx="18428093" cy="10581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574" y="276029"/>
              <a:ext cx="18428093" cy="1058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8574" y="9674316"/>
            <a:ext cx="17466188" cy="630446"/>
            <a:chOff x="838574" y="9674316"/>
            <a:chExt cx="17466188" cy="6304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574" y="9674316"/>
              <a:ext cx="17466188" cy="63044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3FA3B99-FED1-E04A-F77B-67E5037E2451}"/>
              </a:ext>
            </a:extLst>
          </p:cNvPr>
          <p:cNvSpPr txBox="1"/>
          <p:nvPr/>
        </p:nvSpPr>
        <p:spPr>
          <a:xfrm>
            <a:off x="1244338" y="2767425"/>
            <a:ext cx="866166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srgbClr val="1F497D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리소스 및 구성도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Circle: Hollow 26">
            <a:extLst>
              <a:ext uri="{FF2B5EF4-FFF2-40B4-BE49-F238E27FC236}">
                <a16:creationId xmlns:a16="http://schemas.microsoft.com/office/drawing/2014/main" id="{32F4A6DD-2BA6-9E50-CF44-ECA3DAE5AAE9}"/>
              </a:ext>
            </a:extLst>
          </p:cNvPr>
          <p:cNvSpPr/>
          <p:nvPr/>
        </p:nvSpPr>
        <p:spPr>
          <a:xfrm rot="5400000">
            <a:off x="12340883" y="9168397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8" name="Freeform: Shape 4">
            <a:extLst>
              <a:ext uri="{FF2B5EF4-FFF2-40B4-BE49-F238E27FC236}">
                <a16:creationId xmlns:a16="http://schemas.microsoft.com/office/drawing/2014/main" id="{700CDA51-684D-5B40-1860-E48C80884A3D}"/>
              </a:ext>
            </a:extLst>
          </p:cNvPr>
          <p:cNvSpPr/>
          <p:nvPr/>
        </p:nvSpPr>
        <p:spPr>
          <a:xfrm rot="5400000">
            <a:off x="12418832" y="7006388"/>
            <a:ext cx="2642240" cy="2637633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49" name="Picture 7">
            <a:extLst>
              <a:ext uri="{FF2B5EF4-FFF2-40B4-BE49-F238E27FC236}">
                <a16:creationId xmlns:a16="http://schemas.microsoft.com/office/drawing/2014/main" id="{2FB28B5E-7F9E-D49A-7DBE-59375C7736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74" y="3248499"/>
            <a:ext cx="5601375" cy="5311149"/>
          </a:xfrm>
          <a:prstGeom prst="rect">
            <a:avLst/>
          </a:prstGeom>
        </p:spPr>
      </p:pic>
      <p:sp>
        <p:nvSpPr>
          <p:cNvPr id="50" name="Rectangle: Rounded Corners 13">
            <a:extLst>
              <a:ext uri="{FF2B5EF4-FFF2-40B4-BE49-F238E27FC236}">
                <a16:creationId xmlns:a16="http://schemas.microsoft.com/office/drawing/2014/main" id="{06997A8F-9461-1869-D0B2-7AFB9468144B}"/>
              </a:ext>
            </a:extLst>
          </p:cNvPr>
          <p:cNvSpPr/>
          <p:nvPr/>
        </p:nvSpPr>
        <p:spPr>
          <a:xfrm rot="2703270">
            <a:off x="12177283" y="-266270"/>
            <a:ext cx="71438" cy="4389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1" name="Rectangle: Rounded Corners 17">
            <a:extLst>
              <a:ext uri="{FF2B5EF4-FFF2-40B4-BE49-F238E27FC236}">
                <a16:creationId xmlns:a16="http://schemas.microsoft.com/office/drawing/2014/main" id="{0351C911-5B51-D05A-8EE3-48A5045D6448}"/>
              </a:ext>
            </a:extLst>
          </p:cNvPr>
          <p:cNvSpPr/>
          <p:nvPr/>
        </p:nvSpPr>
        <p:spPr>
          <a:xfrm rot="2703270">
            <a:off x="9411653" y="492067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2" name="Rectangle: Rounded Corners 19">
            <a:extLst>
              <a:ext uri="{FF2B5EF4-FFF2-40B4-BE49-F238E27FC236}">
                <a16:creationId xmlns:a16="http://schemas.microsoft.com/office/drawing/2014/main" id="{AC38B394-1DC3-8DBE-A2C1-C85B2EF3FC12}"/>
              </a:ext>
            </a:extLst>
          </p:cNvPr>
          <p:cNvSpPr/>
          <p:nvPr/>
        </p:nvSpPr>
        <p:spPr>
          <a:xfrm rot="2703270">
            <a:off x="16206626" y="1345273"/>
            <a:ext cx="71438" cy="21896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3" name="Circle: Hollow 21">
            <a:extLst>
              <a:ext uri="{FF2B5EF4-FFF2-40B4-BE49-F238E27FC236}">
                <a16:creationId xmlns:a16="http://schemas.microsoft.com/office/drawing/2014/main" id="{AD47A74A-6AF8-A683-5194-4DFD6E300566}"/>
              </a:ext>
            </a:extLst>
          </p:cNvPr>
          <p:cNvSpPr/>
          <p:nvPr/>
        </p:nvSpPr>
        <p:spPr>
          <a:xfrm>
            <a:off x="13090364" y="2906634"/>
            <a:ext cx="460956" cy="460956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4" name="Circle: Hollow 24">
            <a:extLst>
              <a:ext uri="{FF2B5EF4-FFF2-40B4-BE49-F238E27FC236}">
                <a16:creationId xmlns:a16="http://schemas.microsoft.com/office/drawing/2014/main" id="{4FEC5968-E3CD-AEB3-28EA-93604CA2A355}"/>
              </a:ext>
            </a:extLst>
          </p:cNvPr>
          <p:cNvSpPr/>
          <p:nvPr/>
        </p:nvSpPr>
        <p:spPr>
          <a:xfrm>
            <a:off x="13994648" y="123179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5" name="Circle: Hollow 27">
            <a:extLst>
              <a:ext uri="{FF2B5EF4-FFF2-40B4-BE49-F238E27FC236}">
                <a16:creationId xmlns:a16="http://schemas.microsoft.com/office/drawing/2014/main" id="{B9DADF88-DD13-E185-7119-357BF9621354}"/>
              </a:ext>
            </a:extLst>
          </p:cNvPr>
          <p:cNvSpPr/>
          <p:nvPr/>
        </p:nvSpPr>
        <p:spPr>
          <a:xfrm>
            <a:off x="9517697" y="4107935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6" name="Rectangle: Rounded Corners 20">
            <a:extLst>
              <a:ext uri="{FF2B5EF4-FFF2-40B4-BE49-F238E27FC236}">
                <a16:creationId xmlns:a16="http://schemas.microsoft.com/office/drawing/2014/main" id="{C85A2763-F7A2-63BF-B94B-FA191D6C170E}"/>
              </a:ext>
            </a:extLst>
          </p:cNvPr>
          <p:cNvSpPr/>
          <p:nvPr/>
        </p:nvSpPr>
        <p:spPr>
          <a:xfrm rot="8103270">
            <a:off x="14357069" y="6212840"/>
            <a:ext cx="71438" cy="3291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7" name="Circle: Hollow 30">
            <a:extLst>
              <a:ext uri="{FF2B5EF4-FFF2-40B4-BE49-F238E27FC236}">
                <a16:creationId xmlns:a16="http://schemas.microsoft.com/office/drawing/2014/main" id="{CF52B8C9-BD0F-7481-B0C3-AEF5054182D6}"/>
              </a:ext>
            </a:extLst>
          </p:cNvPr>
          <p:cNvSpPr/>
          <p:nvPr/>
        </p:nvSpPr>
        <p:spPr>
          <a:xfrm>
            <a:off x="15117746" y="5502561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58" name="Circle: Hollow 31">
            <a:extLst>
              <a:ext uri="{FF2B5EF4-FFF2-40B4-BE49-F238E27FC236}">
                <a16:creationId xmlns:a16="http://schemas.microsoft.com/office/drawing/2014/main" id="{9B828A84-4DDA-97F6-4C67-8197DEC2A1B0}"/>
              </a:ext>
            </a:extLst>
          </p:cNvPr>
          <p:cNvSpPr/>
          <p:nvPr/>
        </p:nvSpPr>
        <p:spPr>
          <a:xfrm>
            <a:off x="17901286" y="2244639"/>
            <a:ext cx="796280" cy="796280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pSp>
        <p:nvGrpSpPr>
          <p:cNvPr id="8" name="그룹 1007">
            <a:extLst>
              <a:ext uri="{FF2B5EF4-FFF2-40B4-BE49-F238E27FC236}">
                <a16:creationId xmlns:a16="http://schemas.microsoft.com/office/drawing/2014/main" id="{C0F394A4-80F1-40B4-376C-F0921112A0F8}"/>
              </a:ext>
            </a:extLst>
          </p:cNvPr>
          <p:cNvGrpSpPr/>
          <p:nvPr/>
        </p:nvGrpSpPr>
        <p:grpSpPr>
          <a:xfrm>
            <a:off x="189039" y="2710748"/>
            <a:ext cx="526775" cy="526775"/>
            <a:chOff x="189039" y="2452093"/>
            <a:chExt cx="526775" cy="526775"/>
          </a:xfrm>
        </p:grpSpPr>
        <p:pic>
          <p:nvPicPr>
            <p:cNvPr id="9" name="Object 21">
              <a:extLst>
                <a:ext uri="{FF2B5EF4-FFF2-40B4-BE49-F238E27FC236}">
                  <a16:creationId xmlns:a16="http://schemas.microsoft.com/office/drawing/2014/main" id="{AD86328C-56DA-CB87-C9D5-1C661D9C7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039" y="2452093"/>
              <a:ext cx="526775" cy="526775"/>
            </a:xfrm>
            <a:prstGeom prst="rect">
              <a:avLst/>
            </a:prstGeom>
          </p:spPr>
        </p:pic>
      </p:grp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C34BA2AC-521D-458D-0BD5-4CFD3C5E917B}"/>
              </a:ext>
            </a:extLst>
          </p:cNvPr>
          <p:cNvGrpSpPr/>
          <p:nvPr/>
        </p:nvGrpSpPr>
        <p:grpSpPr>
          <a:xfrm>
            <a:off x="162167" y="7556300"/>
            <a:ext cx="540117" cy="540117"/>
            <a:chOff x="162167" y="7556300"/>
            <a:chExt cx="540117" cy="540117"/>
          </a:xfrm>
        </p:grpSpPr>
        <p:pic>
          <p:nvPicPr>
            <p:cNvPr id="11" name="Object 24">
              <a:extLst>
                <a:ext uri="{FF2B5EF4-FFF2-40B4-BE49-F238E27FC236}">
                  <a16:creationId xmlns:a16="http://schemas.microsoft.com/office/drawing/2014/main" id="{04D07DF7-2137-032E-07DC-C89DEE4BF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7" y="7556300"/>
              <a:ext cx="540117" cy="540117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0EDA2225-50E8-EF8C-4E01-E40C5DFFAB8E}"/>
              </a:ext>
            </a:extLst>
          </p:cNvPr>
          <p:cNvGrpSpPr/>
          <p:nvPr/>
        </p:nvGrpSpPr>
        <p:grpSpPr>
          <a:xfrm>
            <a:off x="240075" y="6095716"/>
            <a:ext cx="299683" cy="299683"/>
            <a:chOff x="289307" y="6382741"/>
            <a:chExt cx="299683" cy="299683"/>
          </a:xfrm>
        </p:grpSpPr>
        <p:pic>
          <p:nvPicPr>
            <p:cNvPr id="15" name="Object 26">
              <a:extLst>
                <a:ext uri="{FF2B5EF4-FFF2-40B4-BE49-F238E27FC236}">
                  <a16:creationId xmlns:a16="http://schemas.microsoft.com/office/drawing/2014/main" id="{E368DD5E-4F40-31A6-E860-F1B2D8C7D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307" y="6382741"/>
              <a:ext cx="299683" cy="299683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136200F9-79E5-C205-DAC7-D2BBA74957BD}"/>
              </a:ext>
            </a:extLst>
          </p:cNvPr>
          <p:cNvGrpSpPr/>
          <p:nvPr/>
        </p:nvGrpSpPr>
        <p:grpSpPr>
          <a:xfrm>
            <a:off x="265929" y="6095716"/>
            <a:ext cx="299683" cy="299683"/>
            <a:chOff x="281688" y="6384646"/>
            <a:chExt cx="299683" cy="299683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6B5003BE-A705-105C-0FE4-3A166EB9D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688" y="6384646"/>
              <a:ext cx="299683" cy="299683"/>
            </a:xfrm>
            <a:prstGeom prst="rect">
              <a:avLst/>
            </a:prstGeom>
          </p:spPr>
        </p:pic>
      </p:grpSp>
      <p:grpSp>
        <p:nvGrpSpPr>
          <p:cNvPr id="18" name="그룹 1011">
            <a:extLst>
              <a:ext uri="{FF2B5EF4-FFF2-40B4-BE49-F238E27FC236}">
                <a16:creationId xmlns:a16="http://schemas.microsoft.com/office/drawing/2014/main" id="{037812FD-5D8B-E570-221B-C78B09404DF1}"/>
              </a:ext>
            </a:extLst>
          </p:cNvPr>
          <p:cNvGrpSpPr/>
          <p:nvPr/>
        </p:nvGrpSpPr>
        <p:grpSpPr>
          <a:xfrm>
            <a:off x="250961" y="1230002"/>
            <a:ext cx="365294" cy="319844"/>
            <a:chOff x="250961" y="1230002"/>
            <a:chExt cx="365294" cy="319844"/>
          </a:xfrm>
        </p:grpSpPr>
        <p:pic>
          <p:nvPicPr>
            <p:cNvPr id="19" name="Object 32">
              <a:extLst>
                <a:ext uri="{FF2B5EF4-FFF2-40B4-BE49-F238E27FC236}">
                  <a16:creationId xmlns:a16="http://schemas.microsoft.com/office/drawing/2014/main" id="{B1D7BA24-EBFB-D191-5F9B-353E367ED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961" y="1230002"/>
              <a:ext cx="365294" cy="319844"/>
            </a:xfrm>
            <a:prstGeom prst="rect">
              <a:avLst/>
            </a:prstGeom>
          </p:spPr>
        </p:pic>
      </p:grpSp>
      <p:grpSp>
        <p:nvGrpSpPr>
          <p:cNvPr id="20" name="그룹 1009">
            <a:extLst>
              <a:ext uri="{FF2B5EF4-FFF2-40B4-BE49-F238E27FC236}">
                <a16:creationId xmlns:a16="http://schemas.microsoft.com/office/drawing/2014/main" id="{B78D35DE-97E1-F217-30D1-5AF7CA68AD59}"/>
              </a:ext>
            </a:extLst>
          </p:cNvPr>
          <p:cNvGrpSpPr/>
          <p:nvPr/>
        </p:nvGrpSpPr>
        <p:grpSpPr>
          <a:xfrm>
            <a:off x="69083" y="4304131"/>
            <a:ext cx="658332" cy="658332"/>
            <a:chOff x="99783" y="3630924"/>
            <a:chExt cx="658332" cy="658332"/>
          </a:xfrm>
        </p:grpSpPr>
        <p:pic>
          <p:nvPicPr>
            <p:cNvPr id="21" name="Object 26">
              <a:extLst>
                <a:ext uri="{FF2B5EF4-FFF2-40B4-BE49-F238E27FC236}">
                  <a16:creationId xmlns:a16="http://schemas.microsoft.com/office/drawing/2014/main" id="{387211CE-96A0-12A1-296C-D8AC468B2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783" y="3630924"/>
              <a:ext cx="658332" cy="658332"/>
            </a:xfrm>
            <a:prstGeom prst="rect">
              <a:avLst/>
            </a:prstGeom>
          </p:spPr>
        </p:pic>
      </p:grpSp>
      <p:pic>
        <p:nvPicPr>
          <p:cNvPr id="24" name="Object 29">
            <a:extLst>
              <a:ext uri="{FF2B5EF4-FFF2-40B4-BE49-F238E27FC236}">
                <a16:creationId xmlns:a16="http://schemas.microsoft.com/office/drawing/2014/main" id="{710CB901-E762-3091-CA34-B3B1D0B8977E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054" y="4365102"/>
            <a:ext cx="536389" cy="536389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F3F353B4-B0FB-6734-1109-0B53C29CC4D7}"/>
              </a:ext>
            </a:extLst>
          </p:cNvPr>
          <p:cNvSpPr txBox="1"/>
          <p:nvPr/>
        </p:nvSpPr>
        <p:spPr>
          <a:xfrm>
            <a:off x="1904762" y="9849724"/>
            <a:ext cx="399058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err="1">
                <a:solidFill>
                  <a:srgbClr val="3F4870"/>
                </a:solidFill>
                <a:latin typeface="맑은 고딕" panose="020B0503020000020004" pitchFamily="50" charset="-127"/>
                <a:cs typeface="210 OmniGothic 040" pitchFamily="34" charset="0"/>
              </a:rPr>
              <a:t>CloudMonster</a:t>
            </a:r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7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3030</TotalTime>
  <Words>1673</Words>
  <Application>Microsoft Office PowerPoint</Application>
  <PresentationFormat>사용자 지정</PresentationFormat>
  <Paragraphs>630</Paragraphs>
  <Slides>64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4" baseType="lpstr">
      <vt:lpstr>맑은 고딕</vt:lpstr>
      <vt:lpstr>210 OmniGothic 040</vt:lpstr>
      <vt:lpstr>Arial</vt:lpstr>
      <vt:lpstr>Arial Unicode MS</vt:lpstr>
      <vt:lpstr>210 OmniGothic 030</vt:lpstr>
      <vt:lpstr>Pretendard</vt:lpstr>
      <vt:lpstr>Calibri</vt:lpstr>
      <vt:lpstr>Wingdings</vt:lpstr>
      <vt:lpstr>210 OmniGothic 050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soldesk</cp:lastModifiedBy>
  <cp:revision>167</cp:revision>
  <dcterms:created xsi:type="dcterms:W3CDTF">2023-12-20T12:59:07Z</dcterms:created>
  <dcterms:modified xsi:type="dcterms:W3CDTF">2024-01-04T07:54:03Z</dcterms:modified>
</cp:coreProperties>
</file>